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90" r:id="rId1"/>
  </p:sldMasterIdLst>
  <p:notesMasterIdLst>
    <p:notesMasterId r:id="rId57"/>
  </p:notesMasterIdLst>
  <p:handoutMasterIdLst>
    <p:handoutMasterId r:id="rId58"/>
  </p:handoutMasterIdLst>
  <p:sldIdLst>
    <p:sldId id="256" r:id="rId2"/>
    <p:sldId id="400" r:id="rId3"/>
    <p:sldId id="281" r:id="rId4"/>
    <p:sldId id="258" r:id="rId5"/>
    <p:sldId id="355" r:id="rId6"/>
    <p:sldId id="260" r:id="rId7"/>
    <p:sldId id="284" r:id="rId8"/>
    <p:sldId id="261" r:id="rId9"/>
    <p:sldId id="418" r:id="rId10"/>
    <p:sldId id="419" r:id="rId11"/>
    <p:sldId id="262" r:id="rId12"/>
    <p:sldId id="263" r:id="rId13"/>
    <p:sldId id="285"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399" r:id="rId32"/>
    <p:sldId id="288" r:id="rId33"/>
    <p:sldId id="289" r:id="rId34"/>
    <p:sldId id="290" r:id="rId35"/>
    <p:sldId id="291" r:id="rId36"/>
    <p:sldId id="416" r:id="rId37"/>
    <p:sldId id="401" r:id="rId38"/>
    <p:sldId id="402" r:id="rId39"/>
    <p:sldId id="403" r:id="rId40"/>
    <p:sldId id="404" r:id="rId41"/>
    <p:sldId id="405" r:id="rId42"/>
    <p:sldId id="406" r:id="rId43"/>
    <p:sldId id="407" r:id="rId44"/>
    <p:sldId id="408" r:id="rId45"/>
    <p:sldId id="409" r:id="rId46"/>
    <p:sldId id="410" r:id="rId47"/>
    <p:sldId id="411" r:id="rId48"/>
    <p:sldId id="412" r:id="rId49"/>
    <p:sldId id="413" r:id="rId50"/>
    <p:sldId id="414" r:id="rId51"/>
    <p:sldId id="415" r:id="rId52"/>
    <p:sldId id="417" r:id="rId53"/>
    <p:sldId id="420" r:id="rId54"/>
    <p:sldId id="421" r:id="rId55"/>
    <p:sldId id="397" r:id="rId56"/>
  </p:sldIdLst>
  <p:sldSz cx="12192000" cy="6858000"/>
  <p:notesSz cx="6669088"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AF7A81D4-8A0A-490E-8492-DE276B3D6937}">
          <p14:sldIdLst>
            <p14:sldId id="256"/>
            <p14:sldId id="400"/>
            <p14:sldId id="281"/>
            <p14:sldId id="258"/>
            <p14:sldId id="355"/>
            <p14:sldId id="260"/>
            <p14:sldId id="284"/>
            <p14:sldId id="261"/>
            <p14:sldId id="418"/>
            <p14:sldId id="419"/>
            <p14:sldId id="262"/>
            <p14:sldId id="263"/>
            <p14:sldId id="285"/>
            <p14:sldId id="264"/>
            <p14:sldId id="265"/>
            <p14:sldId id="266"/>
            <p14:sldId id="267"/>
            <p14:sldId id="268"/>
            <p14:sldId id="269"/>
            <p14:sldId id="270"/>
            <p14:sldId id="271"/>
            <p14:sldId id="272"/>
            <p14:sldId id="273"/>
            <p14:sldId id="274"/>
            <p14:sldId id="275"/>
            <p14:sldId id="276"/>
            <p14:sldId id="277"/>
            <p14:sldId id="278"/>
            <p14:sldId id="279"/>
            <p14:sldId id="280"/>
            <p14:sldId id="399"/>
            <p14:sldId id="288"/>
            <p14:sldId id="289"/>
            <p14:sldId id="290"/>
            <p14:sldId id="291"/>
            <p14:sldId id="416"/>
            <p14:sldId id="401"/>
            <p14:sldId id="402"/>
            <p14:sldId id="403"/>
            <p14:sldId id="404"/>
            <p14:sldId id="405"/>
            <p14:sldId id="406"/>
            <p14:sldId id="407"/>
            <p14:sldId id="408"/>
            <p14:sldId id="409"/>
            <p14:sldId id="410"/>
            <p14:sldId id="411"/>
            <p14:sldId id="412"/>
            <p14:sldId id="413"/>
            <p14:sldId id="414"/>
            <p14:sldId id="415"/>
            <p14:sldId id="417"/>
            <p14:sldId id="420"/>
            <p14:sldId id="421"/>
            <p14:sldId id="39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5" clrIdx="0"/>
  <p:cmAuthor id="1" name="kliment jonceski" initials="k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00FF"/>
    <a:srgbClr val="0094DA"/>
    <a:srgbClr val="006600"/>
    <a:srgbClr val="009900"/>
    <a:srgbClr val="657BE7"/>
    <a:srgbClr val="99FFCC"/>
    <a:srgbClr val="FF0000"/>
    <a:srgbClr val="32278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CF41A4-EFF6-4D9B-AA3A-A0B510C49534}" v="286" dt="2019-06-18T11:24:19.2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32" autoAdjust="0"/>
    <p:restoredTop sz="97831" autoAdjust="0"/>
  </p:normalViewPr>
  <p:slideViewPr>
    <p:cSldViewPr snapToGrid="0">
      <p:cViewPr varScale="1">
        <p:scale>
          <a:sx n="110" d="100"/>
          <a:sy n="110" d="100"/>
        </p:scale>
        <p:origin x="366"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 Chorbev" userId="5b6d8b7a-78ac-403c-ab69-252efc2b9970" providerId="ADAL" clId="{22CF41A4-EFF6-4D9B-AA3A-A0B510C49534}"/>
    <pc:docChg chg="custSel addSld delSld modSld sldOrd modSection">
      <pc:chgData name="Ivan Chorbev" userId="5b6d8b7a-78ac-403c-ab69-252efc2b9970" providerId="ADAL" clId="{22CF41A4-EFF6-4D9B-AA3A-A0B510C49534}" dt="2019-06-18T11:24:19.281" v="1319"/>
      <pc:docMkLst>
        <pc:docMk/>
      </pc:docMkLst>
      <pc:sldChg chg="addSp delSp modSp">
        <pc:chgData name="Ivan Chorbev" userId="5b6d8b7a-78ac-403c-ab69-252efc2b9970" providerId="ADAL" clId="{22CF41A4-EFF6-4D9B-AA3A-A0B510C49534}" dt="2019-06-18T07:48:55.180" v="519" actId="403"/>
        <pc:sldMkLst>
          <pc:docMk/>
          <pc:sldMk cId="0" sldId="256"/>
        </pc:sldMkLst>
        <pc:spChg chg="add del">
          <ac:chgData name="Ivan Chorbev" userId="5b6d8b7a-78ac-403c-ab69-252efc2b9970" providerId="ADAL" clId="{22CF41A4-EFF6-4D9B-AA3A-A0B510C49534}" dt="2019-06-18T07:47:53.874" v="479"/>
          <ac:spMkLst>
            <pc:docMk/>
            <pc:sldMk cId="0" sldId="256"/>
            <ac:spMk id="2" creationId="{05E23B81-ACAE-4210-A421-13206CFEB0D8}"/>
          </ac:spMkLst>
        </pc:spChg>
        <pc:spChg chg="mod">
          <ac:chgData name="Ivan Chorbev" userId="5b6d8b7a-78ac-403c-ab69-252efc2b9970" providerId="ADAL" clId="{22CF41A4-EFF6-4D9B-AA3A-A0B510C49534}" dt="2019-06-18T07:48:55.180" v="519" actId="403"/>
          <ac:spMkLst>
            <pc:docMk/>
            <pc:sldMk cId="0" sldId="256"/>
            <ac:spMk id="3" creationId="{00000000-0000-0000-0000-000000000000}"/>
          </ac:spMkLst>
        </pc:spChg>
        <pc:spChg chg="mod">
          <ac:chgData name="Ivan Chorbev" userId="5b6d8b7a-78ac-403c-ab69-252efc2b9970" providerId="ADAL" clId="{22CF41A4-EFF6-4D9B-AA3A-A0B510C49534}" dt="2019-06-18T07:48:35.776" v="515" actId="1076"/>
          <ac:spMkLst>
            <pc:docMk/>
            <pc:sldMk cId="0" sldId="256"/>
            <ac:spMk id="4" creationId="{00000000-0000-0000-0000-000000000000}"/>
          </ac:spMkLst>
        </pc:spChg>
        <pc:spChg chg="add mod">
          <ac:chgData name="Ivan Chorbev" userId="5b6d8b7a-78ac-403c-ab69-252efc2b9970" providerId="ADAL" clId="{22CF41A4-EFF6-4D9B-AA3A-A0B510C49534}" dt="2019-06-18T07:48:18.952" v="503" actId="20577"/>
          <ac:spMkLst>
            <pc:docMk/>
            <pc:sldMk cId="0" sldId="256"/>
            <ac:spMk id="5" creationId="{F17BA59F-2946-4C8C-8018-33F06FBADE17}"/>
          </ac:spMkLst>
        </pc:spChg>
      </pc:sldChg>
      <pc:sldChg chg="addSp delSp modSp">
        <pc:chgData name="Ivan Chorbev" userId="5b6d8b7a-78ac-403c-ab69-252efc2b9970" providerId="ADAL" clId="{22CF41A4-EFF6-4D9B-AA3A-A0B510C49534}" dt="2019-06-18T07:54:39.447" v="602" actId="14100"/>
        <pc:sldMkLst>
          <pc:docMk/>
          <pc:sldMk cId="0" sldId="258"/>
        </pc:sldMkLst>
        <pc:spChg chg="mod">
          <ac:chgData name="Ivan Chorbev" userId="5b6d8b7a-78ac-403c-ab69-252efc2b9970" providerId="ADAL" clId="{22CF41A4-EFF6-4D9B-AA3A-A0B510C49534}" dt="2019-06-18T07:54:05.589" v="598" actId="1035"/>
          <ac:spMkLst>
            <pc:docMk/>
            <pc:sldMk cId="0" sldId="258"/>
            <ac:spMk id="6148" creationId="{5E52142F-F7C0-4C4D-BF29-9D23C558A281}"/>
          </ac:spMkLst>
        </pc:spChg>
        <pc:spChg chg="mod">
          <ac:chgData name="Ivan Chorbev" userId="5b6d8b7a-78ac-403c-ab69-252efc2b9970" providerId="ADAL" clId="{22CF41A4-EFF6-4D9B-AA3A-A0B510C49534}" dt="2019-06-18T07:54:39.447" v="602" actId="14100"/>
          <ac:spMkLst>
            <pc:docMk/>
            <pc:sldMk cId="0" sldId="258"/>
            <ac:spMk id="6149" creationId="{AD7E1A10-CCAD-4894-8281-31BF88B3EA5A}"/>
          </ac:spMkLst>
        </pc:spChg>
        <pc:spChg chg="mod">
          <ac:chgData name="Ivan Chorbev" userId="5b6d8b7a-78ac-403c-ab69-252efc2b9970" providerId="ADAL" clId="{22CF41A4-EFF6-4D9B-AA3A-A0B510C49534}" dt="2019-06-18T07:53:08.572" v="576" actId="1076"/>
          <ac:spMkLst>
            <pc:docMk/>
            <pc:sldMk cId="0" sldId="258"/>
            <ac:spMk id="6155" creationId="{7DF3AF62-723D-4F0F-AC29-51C753ECD417}"/>
          </ac:spMkLst>
        </pc:spChg>
        <pc:spChg chg="mod">
          <ac:chgData name="Ivan Chorbev" userId="5b6d8b7a-78ac-403c-ab69-252efc2b9970" providerId="ADAL" clId="{22CF41A4-EFF6-4D9B-AA3A-A0B510C49534}" dt="2019-06-18T07:54:14.308" v="599" actId="1076"/>
          <ac:spMkLst>
            <pc:docMk/>
            <pc:sldMk cId="0" sldId="258"/>
            <ac:spMk id="6156" creationId="{C1DADFD4-463C-4116-9CD0-52B0D045A435}"/>
          </ac:spMkLst>
        </pc:spChg>
        <pc:picChg chg="add mod">
          <ac:chgData name="Ivan Chorbev" userId="5b6d8b7a-78ac-403c-ab69-252efc2b9970" providerId="ADAL" clId="{22CF41A4-EFF6-4D9B-AA3A-A0B510C49534}" dt="2019-06-18T07:54:32.196" v="601" actId="14100"/>
          <ac:picMkLst>
            <pc:docMk/>
            <pc:sldMk cId="0" sldId="258"/>
            <ac:picMk id="2" creationId="{1A6EA193-2585-4719-AE59-51217BE2C00E}"/>
          </ac:picMkLst>
        </pc:picChg>
        <pc:picChg chg="mod">
          <ac:chgData name="Ivan Chorbev" userId="5b6d8b7a-78ac-403c-ab69-252efc2b9970" providerId="ADAL" clId="{22CF41A4-EFF6-4D9B-AA3A-A0B510C49534}" dt="2019-06-18T07:54:17.221" v="600" actId="1076"/>
          <ac:picMkLst>
            <pc:docMk/>
            <pc:sldMk cId="0" sldId="258"/>
            <ac:picMk id="6157" creationId="{B1C8F296-131D-46A0-9EBA-80A745B7EA0F}"/>
          </ac:picMkLst>
        </pc:picChg>
        <pc:picChg chg="del mod">
          <ac:chgData name="Ivan Chorbev" userId="5b6d8b7a-78ac-403c-ab69-252efc2b9970" providerId="ADAL" clId="{22CF41A4-EFF6-4D9B-AA3A-A0B510C49534}" dt="2019-06-18T07:53:38.115" v="577" actId="478"/>
          <ac:picMkLst>
            <pc:docMk/>
            <pc:sldMk cId="0" sldId="258"/>
            <ac:picMk id="6160" creationId="{6B39C12A-BF7A-4FF5-BCE0-80609A7C55AF}"/>
          </ac:picMkLst>
        </pc:picChg>
      </pc:sldChg>
      <pc:sldChg chg="modSp">
        <pc:chgData name="Ivan Chorbev" userId="5b6d8b7a-78ac-403c-ab69-252efc2b9970" providerId="ADAL" clId="{22CF41A4-EFF6-4D9B-AA3A-A0B510C49534}" dt="2019-06-18T07:55:55.637" v="642" actId="1076"/>
        <pc:sldMkLst>
          <pc:docMk/>
          <pc:sldMk cId="0" sldId="260"/>
        </pc:sldMkLst>
        <pc:spChg chg="mod">
          <ac:chgData name="Ivan Chorbev" userId="5b6d8b7a-78ac-403c-ab69-252efc2b9970" providerId="ADAL" clId="{22CF41A4-EFF6-4D9B-AA3A-A0B510C49534}" dt="2019-06-18T07:55:55.637" v="642" actId="1076"/>
          <ac:spMkLst>
            <pc:docMk/>
            <pc:sldMk cId="0" sldId="260"/>
            <ac:spMk id="8194" creationId="{410698EE-C025-4D59-8BB2-335E2A2C4223}"/>
          </ac:spMkLst>
        </pc:spChg>
        <pc:spChg chg="mod">
          <ac:chgData name="Ivan Chorbev" userId="5b6d8b7a-78ac-403c-ab69-252efc2b9970" providerId="ADAL" clId="{22CF41A4-EFF6-4D9B-AA3A-A0B510C49534}" dt="2019-06-18T07:55:45.444" v="638" actId="20577"/>
          <ac:spMkLst>
            <pc:docMk/>
            <pc:sldMk cId="0" sldId="260"/>
            <ac:spMk id="8195" creationId="{7EA67E66-FD74-40F1-B7C6-2A5A356D308B}"/>
          </ac:spMkLst>
        </pc:spChg>
        <pc:spChg chg="mod">
          <ac:chgData name="Ivan Chorbev" userId="5b6d8b7a-78ac-403c-ab69-252efc2b9970" providerId="ADAL" clId="{22CF41A4-EFF6-4D9B-AA3A-A0B510C49534}" dt="2019-06-18T07:55:11.183" v="634" actId="1076"/>
          <ac:spMkLst>
            <pc:docMk/>
            <pc:sldMk cId="0" sldId="260"/>
            <ac:spMk id="8196" creationId="{412C0EBA-9C88-43F2-B046-F8F9E903ADAE}"/>
          </ac:spMkLst>
        </pc:spChg>
        <pc:picChg chg="mod">
          <ac:chgData name="Ivan Chorbev" userId="5b6d8b7a-78ac-403c-ab69-252efc2b9970" providerId="ADAL" clId="{22CF41A4-EFF6-4D9B-AA3A-A0B510C49534}" dt="2019-06-18T07:55:11.183" v="634" actId="1076"/>
          <ac:picMkLst>
            <pc:docMk/>
            <pc:sldMk cId="0" sldId="260"/>
            <ac:picMk id="8197" creationId="{431B7693-C1AC-4E27-9231-E1970C852891}"/>
          </ac:picMkLst>
        </pc:picChg>
      </pc:sldChg>
      <pc:sldChg chg="modSp">
        <pc:chgData name="Ivan Chorbev" userId="5b6d8b7a-78ac-403c-ab69-252efc2b9970" providerId="ADAL" clId="{22CF41A4-EFF6-4D9B-AA3A-A0B510C49534}" dt="2019-06-18T07:57:21.762" v="667" actId="14100"/>
        <pc:sldMkLst>
          <pc:docMk/>
          <pc:sldMk cId="0" sldId="261"/>
        </pc:sldMkLst>
        <pc:spChg chg="mod">
          <ac:chgData name="Ivan Chorbev" userId="5b6d8b7a-78ac-403c-ab69-252efc2b9970" providerId="ADAL" clId="{22CF41A4-EFF6-4D9B-AA3A-A0B510C49534}" dt="2019-06-18T07:57:07.610" v="662" actId="403"/>
          <ac:spMkLst>
            <pc:docMk/>
            <pc:sldMk cId="0" sldId="261"/>
            <ac:spMk id="11267" creationId="{D81487E9-EFD1-4481-A86B-8186555FD04F}"/>
          </ac:spMkLst>
        </pc:spChg>
        <pc:spChg chg="mod">
          <ac:chgData name="Ivan Chorbev" userId="5b6d8b7a-78ac-403c-ab69-252efc2b9970" providerId="ADAL" clId="{22CF41A4-EFF6-4D9B-AA3A-A0B510C49534}" dt="2019-06-18T07:57:14.260" v="665" actId="403"/>
          <ac:spMkLst>
            <pc:docMk/>
            <pc:sldMk cId="0" sldId="261"/>
            <ac:spMk id="11272" creationId="{D7841421-4D28-40C7-9D42-5DBA9B850622}"/>
          </ac:spMkLst>
        </pc:spChg>
        <pc:picChg chg="mod">
          <ac:chgData name="Ivan Chorbev" userId="5b6d8b7a-78ac-403c-ab69-252efc2b9970" providerId="ADAL" clId="{22CF41A4-EFF6-4D9B-AA3A-A0B510C49534}" dt="2019-06-18T07:57:21.762" v="667" actId="14100"/>
          <ac:picMkLst>
            <pc:docMk/>
            <pc:sldMk cId="0" sldId="261"/>
            <ac:picMk id="11270" creationId="{66035143-84CA-44AC-B28F-83D688A4EDD8}"/>
          </ac:picMkLst>
        </pc:picChg>
        <pc:picChg chg="mod">
          <ac:chgData name="Ivan Chorbev" userId="5b6d8b7a-78ac-403c-ab69-252efc2b9970" providerId="ADAL" clId="{22CF41A4-EFF6-4D9B-AA3A-A0B510C49534}" dt="2019-06-18T07:57:18.378" v="666" actId="14100"/>
          <ac:picMkLst>
            <pc:docMk/>
            <pc:sldMk cId="0" sldId="261"/>
            <ac:picMk id="11273" creationId="{719D6518-C60B-44EA-AD65-AB427F386063}"/>
          </ac:picMkLst>
        </pc:picChg>
      </pc:sldChg>
      <pc:sldChg chg="modSp">
        <pc:chgData name="Ivan Chorbev" userId="5b6d8b7a-78ac-403c-ab69-252efc2b9970" providerId="ADAL" clId="{22CF41A4-EFF6-4D9B-AA3A-A0B510C49534}" dt="2019-06-18T07:58:46.945" v="710" actId="14100"/>
        <pc:sldMkLst>
          <pc:docMk/>
          <pc:sldMk cId="0" sldId="262"/>
        </pc:sldMkLst>
        <pc:spChg chg="mod">
          <ac:chgData name="Ivan Chorbev" userId="5b6d8b7a-78ac-403c-ab69-252efc2b9970" providerId="ADAL" clId="{22CF41A4-EFF6-4D9B-AA3A-A0B510C49534}" dt="2019-06-18T07:57:52.131" v="671" actId="14100"/>
          <ac:spMkLst>
            <pc:docMk/>
            <pc:sldMk cId="0" sldId="262"/>
            <ac:spMk id="13315" creationId="{8D5A73A6-F32C-4D20-8EF5-4E4B595A0E5F}"/>
          </ac:spMkLst>
        </pc:spChg>
        <pc:spChg chg="mod">
          <ac:chgData name="Ivan Chorbev" userId="5b6d8b7a-78ac-403c-ab69-252efc2b9970" providerId="ADAL" clId="{22CF41A4-EFF6-4D9B-AA3A-A0B510C49534}" dt="2019-06-18T07:58:46.945" v="710" actId="14100"/>
          <ac:spMkLst>
            <pc:docMk/>
            <pc:sldMk cId="0" sldId="262"/>
            <ac:spMk id="13316" creationId="{42C73DDD-7514-44FC-A78F-58B2D9CF6227}"/>
          </ac:spMkLst>
        </pc:spChg>
        <pc:spChg chg="mod">
          <ac:chgData name="Ivan Chorbev" userId="5b6d8b7a-78ac-403c-ab69-252efc2b9970" providerId="ADAL" clId="{22CF41A4-EFF6-4D9B-AA3A-A0B510C49534}" dt="2019-06-18T07:58:17.327" v="709" actId="1038"/>
          <ac:spMkLst>
            <pc:docMk/>
            <pc:sldMk cId="0" sldId="262"/>
            <ac:spMk id="13317" creationId="{95296D1B-165D-47DC-A0B8-544379B613FE}"/>
          </ac:spMkLst>
        </pc:spChg>
        <pc:spChg chg="mod">
          <ac:chgData name="Ivan Chorbev" userId="5b6d8b7a-78ac-403c-ab69-252efc2b9970" providerId="ADAL" clId="{22CF41A4-EFF6-4D9B-AA3A-A0B510C49534}" dt="2019-06-18T07:58:17.327" v="709" actId="1038"/>
          <ac:spMkLst>
            <pc:docMk/>
            <pc:sldMk cId="0" sldId="262"/>
            <ac:spMk id="13322" creationId="{74FFDB8F-C35B-4A5B-AA2C-FDD081B880B2}"/>
          </ac:spMkLst>
        </pc:spChg>
        <pc:picChg chg="mod">
          <ac:chgData name="Ivan Chorbev" userId="5b6d8b7a-78ac-403c-ab69-252efc2b9970" providerId="ADAL" clId="{22CF41A4-EFF6-4D9B-AA3A-A0B510C49534}" dt="2019-06-18T07:58:17.327" v="709" actId="1038"/>
          <ac:picMkLst>
            <pc:docMk/>
            <pc:sldMk cId="0" sldId="262"/>
            <ac:picMk id="13320" creationId="{B39D316B-5898-487E-A576-8F67A1356FB4}"/>
          </ac:picMkLst>
        </pc:picChg>
        <pc:picChg chg="mod">
          <ac:chgData name="Ivan Chorbev" userId="5b6d8b7a-78ac-403c-ab69-252efc2b9970" providerId="ADAL" clId="{22CF41A4-EFF6-4D9B-AA3A-A0B510C49534}" dt="2019-06-18T07:58:17.327" v="709" actId="1038"/>
          <ac:picMkLst>
            <pc:docMk/>
            <pc:sldMk cId="0" sldId="262"/>
            <ac:picMk id="13323" creationId="{56208BBA-FD4D-459F-90AB-9F19D9627D9F}"/>
          </ac:picMkLst>
        </pc:picChg>
      </pc:sldChg>
      <pc:sldChg chg="modSp">
        <pc:chgData name="Ivan Chorbev" userId="5b6d8b7a-78ac-403c-ab69-252efc2b9970" providerId="ADAL" clId="{22CF41A4-EFF6-4D9B-AA3A-A0B510C49534}" dt="2019-06-18T08:10:23.745" v="723" actId="14100"/>
        <pc:sldMkLst>
          <pc:docMk/>
          <pc:sldMk cId="0" sldId="263"/>
        </pc:sldMkLst>
        <pc:spChg chg="mod">
          <ac:chgData name="Ivan Chorbev" userId="5b6d8b7a-78ac-403c-ab69-252efc2b9970" providerId="ADAL" clId="{22CF41A4-EFF6-4D9B-AA3A-A0B510C49534}" dt="2019-06-18T08:09:50.064" v="716" actId="14100"/>
          <ac:spMkLst>
            <pc:docMk/>
            <pc:sldMk cId="0" sldId="263"/>
            <ac:spMk id="15362" creationId="{F8109545-1B2A-4A56-8BAA-B21BE273CFBE}"/>
          </ac:spMkLst>
        </pc:spChg>
        <pc:spChg chg="mod">
          <ac:chgData name="Ivan Chorbev" userId="5b6d8b7a-78ac-403c-ab69-252efc2b9970" providerId="ADAL" clId="{22CF41A4-EFF6-4D9B-AA3A-A0B510C49534}" dt="2019-06-18T08:10:23.745" v="723" actId="14100"/>
          <ac:spMkLst>
            <pc:docMk/>
            <pc:sldMk cId="0" sldId="263"/>
            <ac:spMk id="15363" creationId="{1E997470-FA68-4C7F-A136-53406596204C}"/>
          </ac:spMkLst>
        </pc:spChg>
        <pc:picChg chg="mod">
          <ac:chgData name="Ivan Chorbev" userId="5b6d8b7a-78ac-403c-ab69-252efc2b9970" providerId="ADAL" clId="{22CF41A4-EFF6-4D9B-AA3A-A0B510C49534}" dt="2019-06-18T08:10:03.401" v="722" actId="14100"/>
          <ac:picMkLst>
            <pc:docMk/>
            <pc:sldMk cId="0" sldId="263"/>
            <ac:picMk id="15368" creationId="{E0B2C443-E655-4E9A-B6E7-1D2BCBF0B38B}"/>
          </ac:picMkLst>
        </pc:picChg>
      </pc:sldChg>
      <pc:sldChg chg="modSp">
        <pc:chgData name="Ivan Chorbev" userId="5b6d8b7a-78ac-403c-ab69-252efc2b9970" providerId="ADAL" clId="{22CF41A4-EFF6-4D9B-AA3A-A0B510C49534}" dt="2019-06-18T08:13:41.524" v="738" actId="14100"/>
        <pc:sldMkLst>
          <pc:docMk/>
          <pc:sldMk cId="0" sldId="264"/>
        </pc:sldMkLst>
        <pc:spChg chg="mod">
          <ac:chgData name="Ivan Chorbev" userId="5b6d8b7a-78ac-403c-ab69-252efc2b9970" providerId="ADAL" clId="{22CF41A4-EFF6-4D9B-AA3A-A0B510C49534}" dt="2019-06-18T08:13:41.524" v="738" actId="14100"/>
          <ac:spMkLst>
            <pc:docMk/>
            <pc:sldMk cId="0" sldId="264"/>
            <ac:spMk id="17410" creationId="{5273185B-0E54-43E6-B846-B56A3F076EE5}"/>
          </ac:spMkLst>
        </pc:spChg>
        <pc:spChg chg="mod">
          <ac:chgData name="Ivan Chorbev" userId="5b6d8b7a-78ac-403c-ab69-252efc2b9970" providerId="ADAL" clId="{22CF41A4-EFF6-4D9B-AA3A-A0B510C49534}" dt="2019-06-18T08:13:02.524" v="732" actId="1076"/>
          <ac:spMkLst>
            <pc:docMk/>
            <pc:sldMk cId="0" sldId="264"/>
            <ac:spMk id="17412" creationId="{142C504F-1646-44FF-B5C9-861ABEE27D64}"/>
          </ac:spMkLst>
        </pc:spChg>
      </pc:sldChg>
      <pc:sldChg chg="modSp">
        <pc:chgData name="Ivan Chorbev" userId="5b6d8b7a-78ac-403c-ab69-252efc2b9970" providerId="ADAL" clId="{22CF41A4-EFF6-4D9B-AA3A-A0B510C49534}" dt="2019-06-18T08:15:24.483" v="779" actId="1035"/>
        <pc:sldMkLst>
          <pc:docMk/>
          <pc:sldMk cId="0" sldId="265"/>
        </pc:sldMkLst>
        <pc:spChg chg="mod">
          <ac:chgData name="Ivan Chorbev" userId="5b6d8b7a-78ac-403c-ab69-252efc2b9970" providerId="ADAL" clId="{22CF41A4-EFF6-4D9B-AA3A-A0B510C49534}" dt="2019-06-18T08:15:03.995" v="739" actId="1076"/>
          <ac:spMkLst>
            <pc:docMk/>
            <pc:sldMk cId="0" sldId="265"/>
            <ac:spMk id="19458" creationId="{36A9D54F-F56A-4D03-89AF-8C884FD336A3}"/>
          </ac:spMkLst>
        </pc:spChg>
        <pc:spChg chg="mod">
          <ac:chgData name="Ivan Chorbev" userId="5b6d8b7a-78ac-403c-ab69-252efc2b9970" providerId="ADAL" clId="{22CF41A4-EFF6-4D9B-AA3A-A0B510C49534}" dt="2019-06-18T08:15:10.745" v="743" actId="403"/>
          <ac:spMkLst>
            <pc:docMk/>
            <pc:sldMk cId="0" sldId="265"/>
            <ac:spMk id="19459" creationId="{C4306203-AF95-41C9-80BE-9AF6D5F62EB3}"/>
          </ac:spMkLst>
        </pc:spChg>
        <pc:picChg chg="mod">
          <ac:chgData name="Ivan Chorbev" userId="5b6d8b7a-78ac-403c-ab69-252efc2b9970" providerId="ADAL" clId="{22CF41A4-EFF6-4D9B-AA3A-A0B510C49534}" dt="2019-06-18T08:15:24.483" v="779" actId="1035"/>
          <ac:picMkLst>
            <pc:docMk/>
            <pc:sldMk cId="0" sldId="265"/>
            <ac:picMk id="19462" creationId="{E689C51F-AF79-4128-90A2-42183A786DA8}"/>
          </ac:picMkLst>
        </pc:picChg>
        <pc:picChg chg="mod">
          <ac:chgData name="Ivan Chorbev" userId="5b6d8b7a-78ac-403c-ab69-252efc2b9970" providerId="ADAL" clId="{22CF41A4-EFF6-4D9B-AA3A-A0B510C49534}" dt="2019-06-18T08:15:17.305" v="744" actId="14100"/>
          <ac:picMkLst>
            <pc:docMk/>
            <pc:sldMk cId="0" sldId="265"/>
            <ac:picMk id="19464" creationId="{F533D004-1FBE-481E-ADC7-ED18A6AC8645}"/>
          </ac:picMkLst>
        </pc:picChg>
      </pc:sldChg>
      <pc:sldChg chg="modSp">
        <pc:chgData name="Ivan Chorbev" userId="5b6d8b7a-78ac-403c-ab69-252efc2b9970" providerId="ADAL" clId="{22CF41A4-EFF6-4D9B-AA3A-A0B510C49534}" dt="2019-06-18T08:15:41.377" v="786" actId="404"/>
        <pc:sldMkLst>
          <pc:docMk/>
          <pc:sldMk cId="0" sldId="266"/>
        </pc:sldMkLst>
        <pc:spChg chg="mod">
          <ac:chgData name="Ivan Chorbev" userId="5b6d8b7a-78ac-403c-ab69-252efc2b9970" providerId="ADAL" clId="{22CF41A4-EFF6-4D9B-AA3A-A0B510C49534}" dt="2019-06-18T08:15:41.377" v="786" actId="404"/>
          <ac:spMkLst>
            <pc:docMk/>
            <pc:sldMk cId="0" sldId="266"/>
            <ac:spMk id="21506" creationId="{B06BA2FE-F2A2-4245-826B-B9F41D08BA2D}"/>
          </ac:spMkLst>
        </pc:spChg>
        <pc:spChg chg="mod">
          <ac:chgData name="Ivan Chorbev" userId="5b6d8b7a-78ac-403c-ab69-252efc2b9970" providerId="ADAL" clId="{22CF41A4-EFF6-4D9B-AA3A-A0B510C49534}" dt="2019-06-18T08:15:32.793" v="780" actId="1076"/>
          <ac:spMkLst>
            <pc:docMk/>
            <pc:sldMk cId="0" sldId="266"/>
            <ac:spMk id="21508" creationId="{930A945D-91B7-46E8-8822-34D90BBF7FFC}"/>
          </ac:spMkLst>
        </pc:spChg>
      </pc:sldChg>
      <pc:sldChg chg="modSp">
        <pc:chgData name="Ivan Chorbev" userId="5b6d8b7a-78ac-403c-ab69-252efc2b9970" providerId="ADAL" clId="{22CF41A4-EFF6-4D9B-AA3A-A0B510C49534}" dt="2019-06-18T08:17:40.255" v="795" actId="14100"/>
        <pc:sldMkLst>
          <pc:docMk/>
          <pc:sldMk cId="0" sldId="267"/>
        </pc:sldMkLst>
        <pc:spChg chg="mod">
          <ac:chgData name="Ivan Chorbev" userId="5b6d8b7a-78ac-403c-ab69-252efc2b9970" providerId="ADAL" clId="{22CF41A4-EFF6-4D9B-AA3A-A0B510C49534}" dt="2019-06-18T08:17:29.465" v="790" actId="14100"/>
          <ac:spMkLst>
            <pc:docMk/>
            <pc:sldMk cId="0" sldId="267"/>
            <ac:spMk id="23554" creationId="{AA00207B-C0F3-4DD1-835A-9459B086BF18}"/>
          </ac:spMkLst>
        </pc:spChg>
        <pc:spChg chg="mod">
          <ac:chgData name="Ivan Chorbev" userId="5b6d8b7a-78ac-403c-ab69-252efc2b9970" providerId="ADAL" clId="{22CF41A4-EFF6-4D9B-AA3A-A0B510C49534}" dt="2019-06-18T08:17:36.118" v="794" actId="403"/>
          <ac:spMkLst>
            <pc:docMk/>
            <pc:sldMk cId="0" sldId="267"/>
            <ac:spMk id="23555" creationId="{9731EF25-C12A-4E21-98F3-82337C1BD019}"/>
          </ac:spMkLst>
        </pc:spChg>
        <pc:picChg chg="mod">
          <ac:chgData name="Ivan Chorbev" userId="5b6d8b7a-78ac-403c-ab69-252efc2b9970" providerId="ADAL" clId="{22CF41A4-EFF6-4D9B-AA3A-A0B510C49534}" dt="2019-06-18T08:17:40.255" v="795" actId="14100"/>
          <ac:picMkLst>
            <pc:docMk/>
            <pc:sldMk cId="0" sldId="267"/>
            <ac:picMk id="23559" creationId="{1079D974-21CC-4BED-8CD9-224B71BD2A40}"/>
          </ac:picMkLst>
        </pc:picChg>
      </pc:sldChg>
      <pc:sldChg chg="modSp">
        <pc:chgData name="Ivan Chorbev" userId="5b6d8b7a-78ac-403c-ab69-252efc2b9970" providerId="ADAL" clId="{22CF41A4-EFF6-4D9B-AA3A-A0B510C49534}" dt="2019-06-18T08:18:14.791" v="802" actId="14100"/>
        <pc:sldMkLst>
          <pc:docMk/>
          <pc:sldMk cId="0" sldId="268"/>
        </pc:sldMkLst>
        <pc:spChg chg="mod">
          <ac:chgData name="Ivan Chorbev" userId="5b6d8b7a-78ac-403c-ab69-252efc2b9970" providerId="ADAL" clId="{22CF41A4-EFF6-4D9B-AA3A-A0B510C49534}" dt="2019-06-18T08:18:04.759" v="796" actId="1076"/>
          <ac:spMkLst>
            <pc:docMk/>
            <pc:sldMk cId="0" sldId="268"/>
            <ac:spMk id="25602" creationId="{A0F0F12E-9E03-43B0-836B-CABF79E02CC0}"/>
          </ac:spMkLst>
        </pc:spChg>
        <pc:spChg chg="mod">
          <ac:chgData name="Ivan Chorbev" userId="5b6d8b7a-78ac-403c-ab69-252efc2b9970" providerId="ADAL" clId="{22CF41A4-EFF6-4D9B-AA3A-A0B510C49534}" dt="2019-06-18T08:18:10.781" v="801" actId="403"/>
          <ac:spMkLst>
            <pc:docMk/>
            <pc:sldMk cId="0" sldId="268"/>
            <ac:spMk id="25603" creationId="{21E1AD78-CFEF-4065-BC37-B5406D81D41B}"/>
          </ac:spMkLst>
        </pc:spChg>
        <pc:picChg chg="mod">
          <ac:chgData name="Ivan Chorbev" userId="5b6d8b7a-78ac-403c-ab69-252efc2b9970" providerId="ADAL" clId="{22CF41A4-EFF6-4D9B-AA3A-A0B510C49534}" dt="2019-06-18T08:18:14.791" v="802" actId="14100"/>
          <ac:picMkLst>
            <pc:docMk/>
            <pc:sldMk cId="0" sldId="268"/>
            <ac:picMk id="25606" creationId="{36D0E34E-518A-4DB6-A9F2-87AD89E2A938}"/>
          </ac:picMkLst>
        </pc:picChg>
      </pc:sldChg>
      <pc:sldChg chg="addSp delSp modSp">
        <pc:chgData name="Ivan Chorbev" userId="5b6d8b7a-78ac-403c-ab69-252efc2b9970" providerId="ADAL" clId="{22CF41A4-EFF6-4D9B-AA3A-A0B510C49534}" dt="2019-06-18T08:19:44.327" v="825" actId="14100"/>
        <pc:sldMkLst>
          <pc:docMk/>
          <pc:sldMk cId="0" sldId="269"/>
        </pc:sldMkLst>
        <pc:spChg chg="mod">
          <ac:chgData name="Ivan Chorbev" userId="5b6d8b7a-78ac-403c-ab69-252efc2b9970" providerId="ADAL" clId="{22CF41A4-EFF6-4D9B-AA3A-A0B510C49534}" dt="2019-06-18T08:18:40.221" v="803" actId="1076"/>
          <ac:spMkLst>
            <pc:docMk/>
            <pc:sldMk cId="0" sldId="269"/>
            <ac:spMk id="27650" creationId="{1AF26DB4-1BAE-4274-87D5-6CF12F0BCA72}"/>
          </ac:spMkLst>
        </pc:spChg>
        <pc:spChg chg="mod">
          <ac:chgData name="Ivan Chorbev" userId="5b6d8b7a-78ac-403c-ab69-252efc2b9970" providerId="ADAL" clId="{22CF41A4-EFF6-4D9B-AA3A-A0B510C49534}" dt="2019-06-18T08:19:38.749" v="823" actId="1076"/>
          <ac:spMkLst>
            <pc:docMk/>
            <pc:sldMk cId="0" sldId="269"/>
            <ac:spMk id="27651" creationId="{03DA4648-E289-4D8B-BDE3-AA6D02EEB988}"/>
          </ac:spMkLst>
        </pc:spChg>
        <pc:spChg chg="del mod">
          <ac:chgData name="Ivan Chorbev" userId="5b6d8b7a-78ac-403c-ab69-252efc2b9970" providerId="ADAL" clId="{22CF41A4-EFF6-4D9B-AA3A-A0B510C49534}" dt="2019-06-18T08:19:13.116" v="818"/>
          <ac:spMkLst>
            <pc:docMk/>
            <pc:sldMk cId="0" sldId="269"/>
            <ac:spMk id="27653" creationId="{5B419761-D1A9-4FA9-B9DD-BDA70CA6DC93}"/>
          </ac:spMkLst>
        </pc:spChg>
        <pc:picChg chg="add del mod">
          <ac:chgData name="Ivan Chorbev" userId="5b6d8b7a-78ac-403c-ab69-252efc2b9970" providerId="ADAL" clId="{22CF41A4-EFF6-4D9B-AA3A-A0B510C49534}" dt="2019-06-18T08:19:44.327" v="825" actId="14100"/>
          <ac:picMkLst>
            <pc:docMk/>
            <pc:sldMk cId="0" sldId="269"/>
            <ac:picMk id="27652" creationId="{63241E73-B715-4F29-9735-036CE470191E}"/>
          </ac:picMkLst>
        </pc:picChg>
      </pc:sldChg>
      <pc:sldChg chg="modSp">
        <pc:chgData name="Ivan Chorbev" userId="5b6d8b7a-78ac-403c-ab69-252efc2b9970" providerId="ADAL" clId="{22CF41A4-EFF6-4D9B-AA3A-A0B510C49534}" dt="2019-06-18T08:20:19.662" v="837" actId="1076"/>
        <pc:sldMkLst>
          <pc:docMk/>
          <pc:sldMk cId="0" sldId="270"/>
        </pc:sldMkLst>
        <pc:spChg chg="mod">
          <ac:chgData name="Ivan Chorbev" userId="5b6d8b7a-78ac-403c-ab69-252efc2b9970" providerId="ADAL" clId="{22CF41A4-EFF6-4D9B-AA3A-A0B510C49534}" dt="2019-06-18T08:19:55.584" v="826" actId="1076"/>
          <ac:spMkLst>
            <pc:docMk/>
            <pc:sldMk cId="0" sldId="270"/>
            <ac:spMk id="29698" creationId="{6D6D8CCA-CDF1-4285-9F3A-0447658A4B2F}"/>
          </ac:spMkLst>
        </pc:spChg>
        <pc:spChg chg="mod">
          <ac:chgData name="Ivan Chorbev" userId="5b6d8b7a-78ac-403c-ab69-252efc2b9970" providerId="ADAL" clId="{22CF41A4-EFF6-4D9B-AA3A-A0B510C49534}" dt="2019-06-18T08:20:02.058" v="830" actId="403"/>
          <ac:spMkLst>
            <pc:docMk/>
            <pc:sldMk cId="0" sldId="270"/>
            <ac:spMk id="29699" creationId="{28CA4453-7A32-4DEE-A01E-36AB75B2BA5F}"/>
          </ac:spMkLst>
        </pc:spChg>
        <pc:spChg chg="mod">
          <ac:chgData name="Ivan Chorbev" userId="5b6d8b7a-78ac-403c-ab69-252efc2b9970" providerId="ADAL" clId="{22CF41A4-EFF6-4D9B-AA3A-A0B510C49534}" dt="2019-06-18T08:20:19.662" v="837" actId="1076"/>
          <ac:spMkLst>
            <pc:docMk/>
            <pc:sldMk cId="0" sldId="270"/>
            <ac:spMk id="29700" creationId="{09519CA6-E58D-4DD1-B76B-F6CEEE3FA131}"/>
          </ac:spMkLst>
        </pc:spChg>
        <pc:picChg chg="mod">
          <ac:chgData name="Ivan Chorbev" userId="5b6d8b7a-78ac-403c-ab69-252efc2b9970" providerId="ADAL" clId="{22CF41A4-EFF6-4D9B-AA3A-A0B510C49534}" dt="2019-06-18T08:20:07.812" v="831" actId="1076"/>
          <ac:picMkLst>
            <pc:docMk/>
            <pc:sldMk cId="0" sldId="270"/>
            <ac:picMk id="29704" creationId="{7E48B159-5377-49B9-8D39-31E40C2E8CDF}"/>
          </ac:picMkLst>
        </pc:picChg>
      </pc:sldChg>
      <pc:sldChg chg="modSp ord">
        <pc:chgData name="Ivan Chorbev" userId="5b6d8b7a-78ac-403c-ab69-252efc2b9970" providerId="ADAL" clId="{22CF41A4-EFF6-4D9B-AA3A-A0B510C49534}" dt="2019-06-18T11:23:52.600" v="1317"/>
        <pc:sldMkLst>
          <pc:docMk/>
          <pc:sldMk cId="0" sldId="281"/>
        </pc:sldMkLst>
        <pc:spChg chg="mod">
          <ac:chgData name="Ivan Chorbev" userId="5b6d8b7a-78ac-403c-ab69-252efc2b9970" providerId="ADAL" clId="{22CF41A4-EFF6-4D9B-AA3A-A0B510C49534}" dt="2019-06-18T08:23:11.797" v="857" actId="20577"/>
          <ac:spMkLst>
            <pc:docMk/>
            <pc:sldMk cId="0" sldId="281"/>
            <ac:spMk id="52226" creationId="{9C749238-89A6-469E-A022-7AF503D9DEB7}"/>
          </ac:spMkLst>
        </pc:spChg>
        <pc:spChg chg="mod">
          <ac:chgData name="Ivan Chorbev" userId="5b6d8b7a-78ac-403c-ab69-252efc2b9970" providerId="ADAL" clId="{22CF41A4-EFF6-4D9B-AA3A-A0B510C49534}" dt="2019-06-18T08:21:47.325" v="840" actId="1076"/>
          <ac:spMkLst>
            <pc:docMk/>
            <pc:sldMk cId="0" sldId="281"/>
            <ac:spMk id="52228" creationId="{C6C0033A-030E-44DD-9BE4-9749C2DC0FE5}"/>
          </ac:spMkLst>
        </pc:spChg>
        <pc:spChg chg="mod">
          <ac:chgData name="Ivan Chorbev" userId="5b6d8b7a-78ac-403c-ab69-252efc2b9970" providerId="ADAL" clId="{22CF41A4-EFF6-4D9B-AA3A-A0B510C49534}" dt="2019-06-18T08:23:20.612" v="858" actId="1076"/>
          <ac:spMkLst>
            <pc:docMk/>
            <pc:sldMk cId="0" sldId="281"/>
            <ac:spMk id="52231" creationId="{E4D9E8BB-0CA2-4486-9A89-E3999CE39908}"/>
          </ac:spMkLst>
        </pc:spChg>
      </pc:sldChg>
      <pc:sldChg chg="modSp">
        <pc:chgData name="Ivan Chorbev" userId="5b6d8b7a-78ac-403c-ab69-252efc2b9970" providerId="ADAL" clId="{22CF41A4-EFF6-4D9B-AA3A-A0B510C49534}" dt="2019-06-18T07:56:42.078" v="657" actId="1076"/>
        <pc:sldMkLst>
          <pc:docMk/>
          <pc:sldMk cId="0" sldId="284"/>
        </pc:sldMkLst>
        <pc:spChg chg="mod">
          <ac:chgData name="Ivan Chorbev" userId="5b6d8b7a-78ac-403c-ab69-252efc2b9970" providerId="ADAL" clId="{22CF41A4-EFF6-4D9B-AA3A-A0B510C49534}" dt="2019-06-18T07:56:07.357" v="646" actId="403"/>
          <ac:spMkLst>
            <pc:docMk/>
            <pc:sldMk cId="0" sldId="284"/>
            <ac:spMk id="58370" creationId="{C13CB181-8D39-4988-A162-63C66A058738}"/>
          </ac:spMkLst>
        </pc:spChg>
        <pc:spChg chg="mod">
          <ac:chgData name="Ivan Chorbev" userId="5b6d8b7a-78ac-403c-ab69-252efc2b9970" providerId="ADAL" clId="{22CF41A4-EFF6-4D9B-AA3A-A0B510C49534}" dt="2019-06-18T07:56:38.501" v="656" actId="1076"/>
          <ac:spMkLst>
            <pc:docMk/>
            <pc:sldMk cId="0" sldId="284"/>
            <ac:spMk id="58371" creationId="{E63F36BB-7648-42C7-ADC1-97063845276A}"/>
          </ac:spMkLst>
        </pc:spChg>
        <pc:spChg chg="mod">
          <ac:chgData name="Ivan Chorbev" userId="5b6d8b7a-78ac-403c-ab69-252efc2b9970" providerId="ADAL" clId="{22CF41A4-EFF6-4D9B-AA3A-A0B510C49534}" dt="2019-06-18T07:56:42.078" v="657" actId="1076"/>
          <ac:spMkLst>
            <pc:docMk/>
            <pc:sldMk cId="0" sldId="284"/>
            <ac:spMk id="58374" creationId="{072CB005-CD1C-43DC-9E88-CF90BF1DA485}"/>
          </ac:spMkLst>
        </pc:spChg>
      </pc:sldChg>
      <pc:sldChg chg="modSp">
        <pc:chgData name="Ivan Chorbev" userId="5b6d8b7a-78ac-403c-ab69-252efc2b9970" providerId="ADAL" clId="{22CF41A4-EFF6-4D9B-AA3A-A0B510C49534}" dt="2019-06-18T08:11:11.394" v="731" actId="403"/>
        <pc:sldMkLst>
          <pc:docMk/>
          <pc:sldMk cId="0" sldId="285"/>
        </pc:sldMkLst>
        <pc:spChg chg="mod">
          <ac:chgData name="Ivan Chorbev" userId="5b6d8b7a-78ac-403c-ab69-252efc2b9970" providerId="ADAL" clId="{22CF41A4-EFF6-4D9B-AA3A-A0B510C49534}" dt="2019-06-18T08:10:51.883" v="724" actId="1076"/>
          <ac:spMkLst>
            <pc:docMk/>
            <pc:sldMk cId="0" sldId="285"/>
            <ac:spMk id="60418" creationId="{70BFD565-929E-4689-AC9D-1D8EAAE55F67}"/>
          </ac:spMkLst>
        </pc:spChg>
        <pc:spChg chg="mod">
          <ac:chgData name="Ivan Chorbev" userId="5b6d8b7a-78ac-403c-ab69-252efc2b9970" providerId="ADAL" clId="{22CF41A4-EFF6-4D9B-AA3A-A0B510C49534}" dt="2019-06-18T08:11:11.394" v="731" actId="403"/>
          <ac:spMkLst>
            <pc:docMk/>
            <pc:sldMk cId="0" sldId="285"/>
            <ac:spMk id="60419" creationId="{D5149541-A147-4A4D-9837-6E4337C98DAA}"/>
          </ac:spMkLst>
        </pc:spChg>
        <pc:picChg chg="mod">
          <ac:chgData name="Ivan Chorbev" userId="5b6d8b7a-78ac-403c-ab69-252efc2b9970" providerId="ADAL" clId="{22CF41A4-EFF6-4D9B-AA3A-A0B510C49534}" dt="2019-06-18T08:11:04.458" v="727" actId="1076"/>
          <ac:picMkLst>
            <pc:docMk/>
            <pc:sldMk cId="0" sldId="285"/>
            <ac:picMk id="60421" creationId="{4A6D0D6E-7FDA-411F-B468-A35343FB9380}"/>
          </ac:picMkLst>
        </pc:picChg>
      </pc:sldChg>
      <pc:sldChg chg="del">
        <pc:chgData name="Ivan Chorbev" userId="5b6d8b7a-78ac-403c-ab69-252efc2b9970" providerId="ADAL" clId="{22CF41A4-EFF6-4D9B-AA3A-A0B510C49534}" dt="2019-06-18T08:23:27.500" v="859" actId="2696"/>
        <pc:sldMkLst>
          <pc:docMk/>
          <pc:sldMk cId="0" sldId="286"/>
        </pc:sldMkLst>
      </pc:sldChg>
      <pc:sldChg chg="del">
        <pc:chgData name="Ivan Chorbev" userId="5b6d8b7a-78ac-403c-ab69-252efc2b9970" providerId="ADAL" clId="{22CF41A4-EFF6-4D9B-AA3A-A0B510C49534}" dt="2019-06-18T08:24:14.487" v="860" actId="2696"/>
        <pc:sldMkLst>
          <pc:docMk/>
          <pc:sldMk cId="0" sldId="287"/>
        </pc:sldMkLst>
      </pc:sldChg>
      <pc:sldChg chg="addSp delSp modSp">
        <pc:chgData name="Ivan Chorbev" userId="5b6d8b7a-78ac-403c-ab69-252efc2b9970" providerId="ADAL" clId="{22CF41A4-EFF6-4D9B-AA3A-A0B510C49534}" dt="2019-06-18T08:26:42.451" v="898" actId="1035"/>
        <pc:sldMkLst>
          <pc:docMk/>
          <pc:sldMk cId="0" sldId="288"/>
        </pc:sldMkLst>
        <pc:spChg chg="mod">
          <ac:chgData name="Ivan Chorbev" userId="5b6d8b7a-78ac-403c-ab69-252efc2b9970" providerId="ADAL" clId="{22CF41A4-EFF6-4D9B-AA3A-A0B510C49534}" dt="2019-06-18T08:24:52.216" v="865" actId="1076"/>
          <ac:spMkLst>
            <pc:docMk/>
            <pc:sldMk cId="0" sldId="288"/>
            <ac:spMk id="56324" creationId="{9B3B3B45-2685-4DEE-97E6-22B5E8C7D821}"/>
          </ac:spMkLst>
        </pc:spChg>
        <pc:picChg chg="add del">
          <ac:chgData name="Ivan Chorbev" userId="5b6d8b7a-78ac-403c-ab69-252efc2b9970" providerId="ADAL" clId="{22CF41A4-EFF6-4D9B-AA3A-A0B510C49534}" dt="2019-06-18T08:26:16.589" v="868" actId="478"/>
          <ac:picMkLst>
            <pc:docMk/>
            <pc:sldMk cId="0" sldId="288"/>
            <ac:picMk id="2" creationId="{E5BAEC76-7939-4AC3-998F-294F967CC2CA}"/>
          </ac:picMkLst>
        </pc:picChg>
        <pc:picChg chg="add mod">
          <ac:chgData name="Ivan Chorbev" userId="5b6d8b7a-78ac-403c-ab69-252efc2b9970" providerId="ADAL" clId="{22CF41A4-EFF6-4D9B-AA3A-A0B510C49534}" dt="2019-06-18T08:26:42.451" v="898" actId="1035"/>
          <ac:picMkLst>
            <pc:docMk/>
            <pc:sldMk cId="0" sldId="288"/>
            <ac:picMk id="3" creationId="{5469838B-1452-4FB0-995D-90ECB2CC68FD}"/>
          </ac:picMkLst>
        </pc:picChg>
        <pc:picChg chg="mod">
          <ac:chgData name="Ivan Chorbev" userId="5b6d8b7a-78ac-403c-ab69-252efc2b9970" providerId="ADAL" clId="{22CF41A4-EFF6-4D9B-AA3A-A0B510C49534}" dt="2019-06-18T08:26:35.586" v="875" actId="1076"/>
          <ac:picMkLst>
            <pc:docMk/>
            <pc:sldMk cId="0" sldId="288"/>
            <ac:picMk id="56323" creationId="{E670E833-37DB-4D8B-ABA5-FBA56431F639}"/>
          </ac:picMkLst>
        </pc:picChg>
      </pc:sldChg>
      <pc:sldChg chg="addSp modSp">
        <pc:chgData name="Ivan Chorbev" userId="5b6d8b7a-78ac-403c-ab69-252efc2b9970" providerId="ADAL" clId="{22CF41A4-EFF6-4D9B-AA3A-A0B510C49534}" dt="2019-06-18T08:33:28.105" v="1203" actId="6549"/>
        <pc:sldMkLst>
          <pc:docMk/>
          <pc:sldMk cId="0" sldId="289"/>
        </pc:sldMkLst>
        <pc:spChg chg="mod">
          <ac:chgData name="Ivan Chorbev" userId="5b6d8b7a-78ac-403c-ab69-252efc2b9970" providerId="ADAL" clId="{22CF41A4-EFF6-4D9B-AA3A-A0B510C49534}" dt="2019-06-18T08:28:36.441" v="903" actId="14100"/>
          <ac:spMkLst>
            <pc:docMk/>
            <pc:sldMk cId="0" sldId="289"/>
            <ac:spMk id="57346" creationId="{32CB83F5-C407-49D2-8008-934D5C039760}"/>
          </ac:spMkLst>
        </pc:spChg>
        <pc:spChg chg="mod">
          <ac:chgData name="Ivan Chorbev" userId="5b6d8b7a-78ac-403c-ab69-252efc2b9970" providerId="ADAL" clId="{22CF41A4-EFF6-4D9B-AA3A-A0B510C49534}" dt="2019-06-18T08:33:28.105" v="1203" actId="6549"/>
          <ac:spMkLst>
            <pc:docMk/>
            <pc:sldMk cId="0" sldId="289"/>
            <ac:spMk id="57348" creationId="{179C10AA-1BF9-43AC-9324-47B9089BDF40}"/>
          </ac:spMkLst>
        </pc:spChg>
        <pc:picChg chg="add mod">
          <ac:chgData name="Ivan Chorbev" userId="5b6d8b7a-78ac-403c-ab69-252efc2b9970" providerId="ADAL" clId="{22CF41A4-EFF6-4D9B-AA3A-A0B510C49534}" dt="2019-06-18T08:30:13.989" v="1031" actId="1076"/>
          <ac:picMkLst>
            <pc:docMk/>
            <pc:sldMk cId="0" sldId="289"/>
            <ac:picMk id="2" creationId="{D50479FE-A9AA-4D22-9C8B-1FD442EBCC07}"/>
          </ac:picMkLst>
        </pc:picChg>
      </pc:sldChg>
      <pc:sldChg chg="modSp">
        <pc:chgData name="Ivan Chorbev" userId="5b6d8b7a-78ac-403c-ab69-252efc2b9970" providerId="ADAL" clId="{22CF41A4-EFF6-4D9B-AA3A-A0B510C49534}" dt="2019-06-18T08:35:37.989" v="1227" actId="14100"/>
        <pc:sldMkLst>
          <pc:docMk/>
          <pc:sldMk cId="0" sldId="290"/>
        </pc:sldMkLst>
        <pc:spChg chg="mod">
          <ac:chgData name="Ivan Chorbev" userId="5b6d8b7a-78ac-403c-ab69-252efc2b9970" providerId="ADAL" clId="{22CF41A4-EFF6-4D9B-AA3A-A0B510C49534}" dt="2019-06-18T08:35:33.403" v="1226" actId="14100"/>
          <ac:spMkLst>
            <pc:docMk/>
            <pc:sldMk cId="0" sldId="290"/>
            <ac:spMk id="3" creationId="{52A68F18-D311-4E9E-9836-71648F6FA17B}"/>
          </ac:spMkLst>
        </pc:spChg>
        <pc:spChg chg="mod">
          <ac:chgData name="Ivan Chorbev" userId="5b6d8b7a-78ac-403c-ab69-252efc2b9970" providerId="ADAL" clId="{22CF41A4-EFF6-4D9B-AA3A-A0B510C49534}" dt="2019-06-18T08:35:28.568" v="1225" actId="1037"/>
          <ac:spMkLst>
            <pc:docMk/>
            <pc:sldMk cId="0" sldId="290"/>
            <ac:spMk id="58370" creationId="{90835FA9-3FE8-4365-AF09-ED95B0D6D190}"/>
          </ac:spMkLst>
        </pc:spChg>
        <pc:picChg chg="mod">
          <ac:chgData name="Ivan Chorbev" userId="5b6d8b7a-78ac-403c-ab69-252efc2b9970" providerId="ADAL" clId="{22CF41A4-EFF6-4D9B-AA3A-A0B510C49534}" dt="2019-06-18T08:35:37.989" v="1227" actId="14100"/>
          <ac:picMkLst>
            <pc:docMk/>
            <pc:sldMk cId="0" sldId="290"/>
            <ac:picMk id="58372" creationId="{C279618D-D7E1-4135-9141-B1A7E35B57BD}"/>
          </ac:picMkLst>
        </pc:picChg>
      </pc:sldChg>
      <pc:sldChg chg="modSp ord">
        <pc:chgData name="Ivan Chorbev" userId="5b6d8b7a-78ac-403c-ab69-252efc2b9970" providerId="ADAL" clId="{22CF41A4-EFF6-4D9B-AA3A-A0B510C49534}" dt="2019-06-18T11:24:19.281" v="1319"/>
        <pc:sldMkLst>
          <pc:docMk/>
          <pc:sldMk cId="3126199535" sldId="355"/>
        </pc:sldMkLst>
        <pc:spChg chg="mod">
          <ac:chgData name="Ivan Chorbev" userId="5b6d8b7a-78ac-403c-ab69-252efc2b9970" providerId="ADAL" clId="{22CF41A4-EFF6-4D9B-AA3A-A0B510C49534}" dt="2019-06-18T07:51:36.704" v="561" actId="20577"/>
          <ac:spMkLst>
            <pc:docMk/>
            <pc:sldMk cId="3126199535" sldId="355"/>
            <ac:spMk id="5" creationId="{00000000-0000-0000-0000-000000000000}"/>
          </ac:spMkLst>
        </pc:spChg>
      </pc:sldChg>
      <pc:sldChg chg="modSp del">
        <pc:chgData name="Ivan Chorbev" userId="5b6d8b7a-78ac-403c-ab69-252efc2b9970" providerId="ADAL" clId="{22CF41A4-EFF6-4D9B-AA3A-A0B510C49534}" dt="2019-06-18T07:51:59.884" v="563" actId="2696"/>
        <pc:sldMkLst>
          <pc:docMk/>
          <pc:sldMk cId="112489443" sldId="398"/>
        </pc:sldMkLst>
        <pc:spChg chg="mod">
          <ac:chgData name="Ivan Chorbev" userId="5b6d8b7a-78ac-403c-ab69-252efc2b9970" providerId="ADAL" clId="{22CF41A4-EFF6-4D9B-AA3A-A0B510C49534}" dt="2019-06-18T07:51:55.483" v="562" actId="6549"/>
          <ac:spMkLst>
            <pc:docMk/>
            <pc:sldMk cId="112489443" sldId="398"/>
            <ac:spMk id="6" creationId="{D68AA823-960E-4AA1-89D6-FA093A026C63}"/>
          </ac:spMkLst>
        </pc:spChg>
      </pc:sldChg>
      <pc:sldChg chg="modSp">
        <pc:chgData name="Ivan Chorbev" userId="5b6d8b7a-78ac-403c-ab69-252efc2b9970" providerId="ADAL" clId="{22CF41A4-EFF6-4D9B-AA3A-A0B510C49534}" dt="2019-06-18T08:24:41.357" v="864" actId="14100"/>
        <pc:sldMkLst>
          <pc:docMk/>
          <pc:sldMk cId="0" sldId="399"/>
        </pc:sldMkLst>
        <pc:spChg chg="mod">
          <ac:chgData name="Ivan Chorbev" userId="5b6d8b7a-78ac-403c-ab69-252efc2b9970" providerId="ADAL" clId="{22CF41A4-EFF6-4D9B-AA3A-A0B510C49534}" dt="2019-06-18T08:24:37.654" v="863" actId="1076"/>
          <ac:spMkLst>
            <pc:docMk/>
            <pc:sldMk cId="0" sldId="399"/>
            <ac:spMk id="2" creationId="{C91D00EA-2B71-495C-AAEB-9F3795AA0257}"/>
          </ac:spMkLst>
        </pc:spChg>
        <pc:spChg chg="mod">
          <ac:chgData name="Ivan Chorbev" userId="5b6d8b7a-78ac-403c-ab69-252efc2b9970" providerId="ADAL" clId="{22CF41A4-EFF6-4D9B-AA3A-A0B510C49534}" dt="2019-06-18T08:24:22.025" v="861" actId="14100"/>
          <ac:spMkLst>
            <pc:docMk/>
            <pc:sldMk cId="0" sldId="399"/>
            <ac:spMk id="54274" creationId="{A6936E05-2E2E-4672-9BD5-F838EBD4B07A}"/>
          </ac:spMkLst>
        </pc:spChg>
        <pc:picChg chg="mod">
          <ac:chgData name="Ivan Chorbev" userId="5b6d8b7a-78ac-403c-ab69-252efc2b9970" providerId="ADAL" clId="{22CF41A4-EFF6-4D9B-AA3A-A0B510C49534}" dt="2019-06-18T08:24:41.357" v="864" actId="14100"/>
          <ac:picMkLst>
            <pc:docMk/>
            <pc:sldMk cId="0" sldId="399"/>
            <ac:picMk id="54276" creationId="{F3757841-798D-4F75-8648-2DB14A0CF208}"/>
          </ac:picMkLst>
        </pc:picChg>
      </pc:sldChg>
      <pc:sldChg chg="addSp modSp add ord">
        <pc:chgData name="Ivan Chorbev" userId="5b6d8b7a-78ac-403c-ab69-252efc2b9970" providerId="ADAL" clId="{22CF41A4-EFF6-4D9B-AA3A-A0B510C49534}" dt="2019-06-17T23:17:46.378" v="7" actId="14100"/>
        <pc:sldMkLst>
          <pc:docMk/>
          <pc:sldMk cId="548899656" sldId="400"/>
        </pc:sldMkLst>
        <pc:picChg chg="add mod">
          <ac:chgData name="Ivan Chorbev" userId="5b6d8b7a-78ac-403c-ab69-252efc2b9970" providerId="ADAL" clId="{22CF41A4-EFF6-4D9B-AA3A-A0B510C49534}" dt="2019-06-17T23:17:46.378" v="7" actId="14100"/>
          <ac:picMkLst>
            <pc:docMk/>
            <pc:sldMk cId="548899656" sldId="400"/>
            <ac:picMk id="4" creationId="{0DFAE65A-5D68-40A8-AA4F-853EC4FAAEE9}"/>
          </ac:picMkLst>
        </pc:picChg>
      </pc:sldChg>
      <pc:sldChg chg="addSp modSp add">
        <pc:chgData name="Ivan Chorbev" userId="5b6d8b7a-78ac-403c-ab69-252efc2b9970" providerId="ADAL" clId="{22CF41A4-EFF6-4D9B-AA3A-A0B510C49534}" dt="2019-06-18T07:42:29.797" v="431" actId="20577"/>
        <pc:sldMkLst>
          <pc:docMk/>
          <pc:sldMk cId="798409989" sldId="401"/>
        </pc:sldMkLst>
        <pc:spChg chg="mod">
          <ac:chgData name="Ivan Chorbev" userId="5b6d8b7a-78ac-403c-ab69-252efc2b9970" providerId="ADAL" clId="{22CF41A4-EFF6-4D9B-AA3A-A0B510C49534}" dt="2019-06-18T07:42:29.797" v="431" actId="20577"/>
          <ac:spMkLst>
            <pc:docMk/>
            <pc:sldMk cId="798409989" sldId="401"/>
            <ac:spMk id="2" creationId="{74AED9FC-89BE-4AD3-8CC3-D86A4AA1500C}"/>
          </ac:spMkLst>
        </pc:spChg>
        <pc:picChg chg="add mod">
          <ac:chgData name="Ivan Chorbev" userId="5b6d8b7a-78ac-403c-ab69-252efc2b9970" providerId="ADAL" clId="{22CF41A4-EFF6-4D9B-AA3A-A0B510C49534}" dt="2019-06-18T07:27:49.165" v="31" actId="14100"/>
          <ac:picMkLst>
            <pc:docMk/>
            <pc:sldMk cId="798409989" sldId="401"/>
            <ac:picMk id="3" creationId="{79643A57-9F01-4315-BC60-CBB0CCF5B1EE}"/>
          </ac:picMkLst>
        </pc:picChg>
      </pc:sldChg>
      <pc:sldChg chg="addSp modSp add">
        <pc:chgData name="Ivan Chorbev" userId="5b6d8b7a-78ac-403c-ab69-252efc2b9970" providerId="ADAL" clId="{22CF41A4-EFF6-4D9B-AA3A-A0B510C49534}" dt="2019-06-18T07:28:55.624" v="58" actId="14100"/>
        <pc:sldMkLst>
          <pc:docMk/>
          <pc:sldMk cId="2292208471" sldId="402"/>
        </pc:sldMkLst>
        <pc:spChg chg="mod">
          <ac:chgData name="Ivan Chorbev" userId="5b6d8b7a-78ac-403c-ab69-252efc2b9970" providerId="ADAL" clId="{22CF41A4-EFF6-4D9B-AA3A-A0B510C49534}" dt="2019-06-18T07:28:48.082" v="55" actId="20577"/>
          <ac:spMkLst>
            <pc:docMk/>
            <pc:sldMk cId="2292208471" sldId="402"/>
            <ac:spMk id="2" creationId="{F804927E-6F8C-4BEA-9583-3EBDB2AAE706}"/>
          </ac:spMkLst>
        </pc:spChg>
        <pc:picChg chg="add mod">
          <ac:chgData name="Ivan Chorbev" userId="5b6d8b7a-78ac-403c-ab69-252efc2b9970" providerId="ADAL" clId="{22CF41A4-EFF6-4D9B-AA3A-A0B510C49534}" dt="2019-06-18T07:28:55.624" v="58" actId="14100"/>
          <ac:picMkLst>
            <pc:docMk/>
            <pc:sldMk cId="2292208471" sldId="402"/>
            <ac:picMk id="3" creationId="{EB28D91F-8F57-493C-9C29-D8107DFC0E92}"/>
          </ac:picMkLst>
        </pc:picChg>
      </pc:sldChg>
      <pc:sldChg chg="addSp modSp add">
        <pc:chgData name="Ivan Chorbev" userId="5b6d8b7a-78ac-403c-ab69-252efc2b9970" providerId="ADAL" clId="{22CF41A4-EFF6-4D9B-AA3A-A0B510C49534}" dt="2019-06-18T07:30:09.746" v="93" actId="14100"/>
        <pc:sldMkLst>
          <pc:docMk/>
          <pc:sldMk cId="3325440326" sldId="403"/>
        </pc:sldMkLst>
        <pc:spChg chg="mod">
          <ac:chgData name="Ivan Chorbev" userId="5b6d8b7a-78ac-403c-ab69-252efc2b9970" providerId="ADAL" clId="{22CF41A4-EFF6-4D9B-AA3A-A0B510C49534}" dt="2019-06-18T07:30:03.566" v="91" actId="20577"/>
          <ac:spMkLst>
            <pc:docMk/>
            <pc:sldMk cId="3325440326" sldId="403"/>
            <ac:spMk id="2" creationId="{1DC35AA1-20A0-4871-8834-9597C947142E}"/>
          </ac:spMkLst>
        </pc:spChg>
        <pc:picChg chg="add mod">
          <ac:chgData name="Ivan Chorbev" userId="5b6d8b7a-78ac-403c-ab69-252efc2b9970" providerId="ADAL" clId="{22CF41A4-EFF6-4D9B-AA3A-A0B510C49534}" dt="2019-06-18T07:30:09.746" v="93" actId="14100"/>
          <ac:picMkLst>
            <pc:docMk/>
            <pc:sldMk cId="3325440326" sldId="403"/>
            <ac:picMk id="3" creationId="{EF77B79B-F8E8-4BA6-B6F5-F2FFD793D5CF}"/>
          </ac:picMkLst>
        </pc:picChg>
      </pc:sldChg>
      <pc:sldChg chg="addSp modSp add">
        <pc:chgData name="Ivan Chorbev" userId="5b6d8b7a-78ac-403c-ab69-252efc2b9970" providerId="ADAL" clId="{22CF41A4-EFF6-4D9B-AA3A-A0B510C49534}" dt="2019-06-18T07:30:53.557" v="108" actId="20577"/>
        <pc:sldMkLst>
          <pc:docMk/>
          <pc:sldMk cId="836671286" sldId="404"/>
        </pc:sldMkLst>
        <pc:spChg chg="mod">
          <ac:chgData name="Ivan Chorbev" userId="5b6d8b7a-78ac-403c-ab69-252efc2b9970" providerId="ADAL" clId="{22CF41A4-EFF6-4D9B-AA3A-A0B510C49534}" dt="2019-06-18T07:30:53.557" v="108" actId="20577"/>
          <ac:spMkLst>
            <pc:docMk/>
            <pc:sldMk cId="836671286" sldId="404"/>
            <ac:spMk id="2" creationId="{66E7ACB4-C255-490E-A2FA-BF1B584253A2}"/>
          </ac:spMkLst>
        </pc:spChg>
        <pc:picChg chg="add mod">
          <ac:chgData name="Ivan Chorbev" userId="5b6d8b7a-78ac-403c-ab69-252efc2b9970" providerId="ADAL" clId="{22CF41A4-EFF6-4D9B-AA3A-A0B510C49534}" dt="2019-06-18T07:30:44.392" v="96" actId="14100"/>
          <ac:picMkLst>
            <pc:docMk/>
            <pc:sldMk cId="836671286" sldId="404"/>
            <ac:picMk id="3" creationId="{5683F5A2-9332-4EEB-8F3B-CB94D40762C2}"/>
          </ac:picMkLst>
        </pc:picChg>
      </pc:sldChg>
      <pc:sldChg chg="addSp modSp add">
        <pc:chgData name="Ivan Chorbev" userId="5b6d8b7a-78ac-403c-ab69-252efc2b9970" providerId="ADAL" clId="{22CF41A4-EFF6-4D9B-AA3A-A0B510C49534}" dt="2019-06-18T07:31:19.607" v="125" actId="14100"/>
        <pc:sldMkLst>
          <pc:docMk/>
          <pc:sldMk cId="1791613705" sldId="405"/>
        </pc:sldMkLst>
        <pc:spChg chg="mod">
          <ac:chgData name="Ivan Chorbev" userId="5b6d8b7a-78ac-403c-ab69-252efc2b9970" providerId="ADAL" clId="{22CF41A4-EFF6-4D9B-AA3A-A0B510C49534}" dt="2019-06-18T07:31:11.179" v="123" actId="20577"/>
          <ac:spMkLst>
            <pc:docMk/>
            <pc:sldMk cId="1791613705" sldId="405"/>
            <ac:spMk id="2" creationId="{E351FF41-2CF4-4C57-BB36-0D1EDD015E0B}"/>
          </ac:spMkLst>
        </pc:spChg>
        <pc:picChg chg="add mod">
          <ac:chgData name="Ivan Chorbev" userId="5b6d8b7a-78ac-403c-ab69-252efc2b9970" providerId="ADAL" clId="{22CF41A4-EFF6-4D9B-AA3A-A0B510C49534}" dt="2019-06-18T07:31:19.607" v="125" actId="14100"/>
          <ac:picMkLst>
            <pc:docMk/>
            <pc:sldMk cId="1791613705" sldId="405"/>
            <ac:picMk id="3" creationId="{00320E68-73F2-4D69-92BF-427DA1A42911}"/>
          </ac:picMkLst>
        </pc:picChg>
      </pc:sldChg>
      <pc:sldChg chg="addSp modSp add">
        <pc:chgData name="Ivan Chorbev" userId="5b6d8b7a-78ac-403c-ab69-252efc2b9970" providerId="ADAL" clId="{22CF41A4-EFF6-4D9B-AA3A-A0B510C49534}" dt="2019-06-18T07:32:05.011" v="155" actId="14100"/>
        <pc:sldMkLst>
          <pc:docMk/>
          <pc:sldMk cId="3321938588" sldId="406"/>
        </pc:sldMkLst>
        <pc:spChg chg="mod">
          <ac:chgData name="Ivan Chorbev" userId="5b6d8b7a-78ac-403c-ab69-252efc2b9970" providerId="ADAL" clId="{22CF41A4-EFF6-4D9B-AA3A-A0B510C49534}" dt="2019-06-18T07:31:59.282" v="153" actId="20577"/>
          <ac:spMkLst>
            <pc:docMk/>
            <pc:sldMk cId="3321938588" sldId="406"/>
            <ac:spMk id="2" creationId="{4B9E410A-B83B-4A84-B70A-52B35D4E7C78}"/>
          </ac:spMkLst>
        </pc:spChg>
        <pc:picChg chg="add mod">
          <ac:chgData name="Ivan Chorbev" userId="5b6d8b7a-78ac-403c-ab69-252efc2b9970" providerId="ADAL" clId="{22CF41A4-EFF6-4D9B-AA3A-A0B510C49534}" dt="2019-06-18T07:32:05.011" v="155" actId="14100"/>
          <ac:picMkLst>
            <pc:docMk/>
            <pc:sldMk cId="3321938588" sldId="406"/>
            <ac:picMk id="3" creationId="{8F282422-D1F8-4BBA-9FFE-9B5EF7F26B83}"/>
          </ac:picMkLst>
        </pc:picChg>
      </pc:sldChg>
      <pc:sldChg chg="addSp modSp add">
        <pc:chgData name="Ivan Chorbev" userId="5b6d8b7a-78ac-403c-ab69-252efc2b9970" providerId="ADAL" clId="{22CF41A4-EFF6-4D9B-AA3A-A0B510C49534}" dt="2019-06-18T07:32:30.564" v="172" actId="14100"/>
        <pc:sldMkLst>
          <pc:docMk/>
          <pc:sldMk cId="2297805762" sldId="407"/>
        </pc:sldMkLst>
        <pc:spChg chg="mod">
          <ac:chgData name="Ivan Chorbev" userId="5b6d8b7a-78ac-403c-ab69-252efc2b9970" providerId="ADAL" clId="{22CF41A4-EFF6-4D9B-AA3A-A0B510C49534}" dt="2019-06-18T07:32:25.100" v="170" actId="20577"/>
          <ac:spMkLst>
            <pc:docMk/>
            <pc:sldMk cId="2297805762" sldId="407"/>
            <ac:spMk id="2" creationId="{B9F4D579-BECA-4C9C-9892-756BF62025D7}"/>
          </ac:spMkLst>
        </pc:spChg>
        <pc:picChg chg="add mod">
          <ac:chgData name="Ivan Chorbev" userId="5b6d8b7a-78ac-403c-ab69-252efc2b9970" providerId="ADAL" clId="{22CF41A4-EFF6-4D9B-AA3A-A0B510C49534}" dt="2019-06-18T07:32:30.564" v="172" actId="14100"/>
          <ac:picMkLst>
            <pc:docMk/>
            <pc:sldMk cId="2297805762" sldId="407"/>
            <ac:picMk id="3" creationId="{03BE1E9B-7945-4115-8780-F19F244415BF}"/>
          </ac:picMkLst>
        </pc:picChg>
      </pc:sldChg>
      <pc:sldChg chg="addSp modSp add">
        <pc:chgData name="Ivan Chorbev" userId="5b6d8b7a-78ac-403c-ab69-252efc2b9970" providerId="ADAL" clId="{22CF41A4-EFF6-4D9B-AA3A-A0B510C49534}" dt="2019-06-18T07:32:55.572" v="196" actId="14100"/>
        <pc:sldMkLst>
          <pc:docMk/>
          <pc:sldMk cId="150302430" sldId="408"/>
        </pc:sldMkLst>
        <pc:spChg chg="mod">
          <ac:chgData name="Ivan Chorbev" userId="5b6d8b7a-78ac-403c-ab69-252efc2b9970" providerId="ADAL" clId="{22CF41A4-EFF6-4D9B-AA3A-A0B510C49534}" dt="2019-06-18T07:32:49.917" v="194" actId="20577"/>
          <ac:spMkLst>
            <pc:docMk/>
            <pc:sldMk cId="150302430" sldId="408"/>
            <ac:spMk id="2" creationId="{73111685-99CD-4485-9425-5205DCA63143}"/>
          </ac:spMkLst>
        </pc:spChg>
        <pc:picChg chg="add mod">
          <ac:chgData name="Ivan Chorbev" userId="5b6d8b7a-78ac-403c-ab69-252efc2b9970" providerId="ADAL" clId="{22CF41A4-EFF6-4D9B-AA3A-A0B510C49534}" dt="2019-06-18T07:32:55.572" v="196" actId="14100"/>
          <ac:picMkLst>
            <pc:docMk/>
            <pc:sldMk cId="150302430" sldId="408"/>
            <ac:picMk id="3" creationId="{B328B8CC-E7F8-4655-9E71-7551131EE46F}"/>
          </ac:picMkLst>
        </pc:picChg>
      </pc:sldChg>
      <pc:sldChg chg="addSp modSp add">
        <pc:chgData name="Ivan Chorbev" userId="5b6d8b7a-78ac-403c-ab69-252efc2b9970" providerId="ADAL" clId="{22CF41A4-EFF6-4D9B-AA3A-A0B510C49534}" dt="2019-06-18T07:33:21.061" v="221" actId="14100"/>
        <pc:sldMkLst>
          <pc:docMk/>
          <pc:sldMk cId="3655934284" sldId="409"/>
        </pc:sldMkLst>
        <pc:spChg chg="mod">
          <ac:chgData name="Ivan Chorbev" userId="5b6d8b7a-78ac-403c-ab69-252efc2b9970" providerId="ADAL" clId="{22CF41A4-EFF6-4D9B-AA3A-A0B510C49534}" dt="2019-06-18T07:33:14.811" v="219" actId="20577"/>
          <ac:spMkLst>
            <pc:docMk/>
            <pc:sldMk cId="3655934284" sldId="409"/>
            <ac:spMk id="2" creationId="{CB7610B7-C925-44FC-8D80-1760F9FC163D}"/>
          </ac:spMkLst>
        </pc:spChg>
        <pc:picChg chg="add mod">
          <ac:chgData name="Ivan Chorbev" userId="5b6d8b7a-78ac-403c-ab69-252efc2b9970" providerId="ADAL" clId="{22CF41A4-EFF6-4D9B-AA3A-A0B510C49534}" dt="2019-06-18T07:33:21.061" v="221" actId="14100"/>
          <ac:picMkLst>
            <pc:docMk/>
            <pc:sldMk cId="3655934284" sldId="409"/>
            <ac:picMk id="3" creationId="{1B7E8FC3-AC74-4BBF-A9E0-5F6D1206ED0B}"/>
          </ac:picMkLst>
        </pc:picChg>
      </pc:sldChg>
      <pc:sldChg chg="addSp modSp add">
        <pc:chgData name="Ivan Chorbev" userId="5b6d8b7a-78ac-403c-ab69-252efc2b9970" providerId="ADAL" clId="{22CF41A4-EFF6-4D9B-AA3A-A0B510C49534}" dt="2019-06-18T07:33:46.177" v="242" actId="14100"/>
        <pc:sldMkLst>
          <pc:docMk/>
          <pc:sldMk cId="3005795806" sldId="410"/>
        </pc:sldMkLst>
        <pc:spChg chg="mod">
          <ac:chgData name="Ivan Chorbev" userId="5b6d8b7a-78ac-403c-ab69-252efc2b9970" providerId="ADAL" clId="{22CF41A4-EFF6-4D9B-AA3A-A0B510C49534}" dt="2019-06-18T07:33:37.079" v="240" actId="20577"/>
          <ac:spMkLst>
            <pc:docMk/>
            <pc:sldMk cId="3005795806" sldId="410"/>
            <ac:spMk id="2" creationId="{A239233A-CE14-41CB-8DB8-DE16BC75891F}"/>
          </ac:spMkLst>
        </pc:spChg>
        <pc:picChg chg="add mod">
          <ac:chgData name="Ivan Chorbev" userId="5b6d8b7a-78ac-403c-ab69-252efc2b9970" providerId="ADAL" clId="{22CF41A4-EFF6-4D9B-AA3A-A0B510C49534}" dt="2019-06-18T07:33:46.177" v="242" actId="14100"/>
          <ac:picMkLst>
            <pc:docMk/>
            <pc:sldMk cId="3005795806" sldId="410"/>
            <ac:picMk id="3" creationId="{44B04577-CC9A-4E82-9580-4F606872FA4A}"/>
          </ac:picMkLst>
        </pc:picChg>
      </pc:sldChg>
      <pc:sldChg chg="addSp modSp add">
        <pc:chgData name="Ivan Chorbev" userId="5b6d8b7a-78ac-403c-ab69-252efc2b9970" providerId="ADAL" clId="{22CF41A4-EFF6-4D9B-AA3A-A0B510C49534}" dt="2019-06-18T07:34:32.081" v="274" actId="20577"/>
        <pc:sldMkLst>
          <pc:docMk/>
          <pc:sldMk cId="1323477702" sldId="411"/>
        </pc:sldMkLst>
        <pc:spChg chg="mod">
          <ac:chgData name="Ivan Chorbev" userId="5b6d8b7a-78ac-403c-ab69-252efc2b9970" providerId="ADAL" clId="{22CF41A4-EFF6-4D9B-AA3A-A0B510C49534}" dt="2019-06-18T07:34:32.081" v="274" actId="20577"/>
          <ac:spMkLst>
            <pc:docMk/>
            <pc:sldMk cId="1323477702" sldId="411"/>
            <ac:spMk id="2" creationId="{EFF378AE-8B4B-4BD4-90A7-E42E93D77729}"/>
          </ac:spMkLst>
        </pc:spChg>
        <pc:picChg chg="add mod">
          <ac:chgData name="Ivan Chorbev" userId="5b6d8b7a-78ac-403c-ab69-252efc2b9970" providerId="ADAL" clId="{22CF41A4-EFF6-4D9B-AA3A-A0B510C49534}" dt="2019-06-18T07:34:23.955" v="245" actId="14100"/>
          <ac:picMkLst>
            <pc:docMk/>
            <pc:sldMk cId="1323477702" sldId="411"/>
            <ac:picMk id="3" creationId="{4AE8862A-02EC-476A-94EC-75140E0A3DC1}"/>
          </ac:picMkLst>
        </pc:picChg>
      </pc:sldChg>
      <pc:sldChg chg="addSp modSp add">
        <pc:chgData name="Ivan Chorbev" userId="5b6d8b7a-78ac-403c-ab69-252efc2b9970" providerId="ADAL" clId="{22CF41A4-EFF6-4D9B-AA3A-A0B510C49534}" dt="2019-06-18T07:35:02.534" v="296" actId="14100"/>
        <pc:sldMkLst>
          <pc:docMk/>
          <pc:sldMk cId="773395653" sldId="412"/>
        </pc:sldMkLst>
        <pc:spChg chg="mod">
          <ac:chgData name="Ivan Chorbev" userId="5b6d8b7a-78ac-403c-ab69-252efc2b9970" providerId="ADAL" clId="{22CF41A4-EFF6-4D9B-AA3A-A0B510C49534}" dt="2019-06-18T07:34:56.050" v="294" actId="20577"/>
          <ac:spMkLst>
            <pc:docMk/>
            <pc:sldMk cId="773395653" sldId="412"/>
            <ac:spMk id="2" creationId="{3CCEB4CF-182A-4BCC-9B12-CF6DB7D7D407}"/>
          </ac:spMkLst>
        </pc:spChg>
        <pc:picChg chg="add mod">
          <ac:chgData name="Ivan Chorbev" userId="5b6d8b7a-78ac-403c-ab69-252efc2b9970" providerId="ADAL" clId="{22CF41A4-EFF6-4D9B-AA3A-A0B510C49534}" dt="2019-06-18T07:35:02.534" v="296" actId="14100"/>
          <ac:picMkLst>
            <pc:docMk/>
            <pc:sldMk cId="773395653" sldId="412"/>
            <ac:picMk id="3" creationId="{335907EE-5AD8-43A0-A34C-CA82724B3C0D}"/>
          </ac:picMkLst>
        </pc:picChg>
      </pc:sldChg>
      <pc:sldChg chg="addSp modSp add">
        <pc:chgData name="Ivan Chorbev" userId="5b6d8b7a-78ac-403c-ab69-252efc2b9970" providerId="ADAL" clId="{22CF41A4-EFF6-4D9B-AA3A-A0B510C49534}" dt="2019-06-18T07:35:32.529" v="322" actId="1076"/>
        <pc:sldMkLst>
          <pc:docMk/>
          <pc:sldMk cId="1614298582" sldId="413"/>
        </pc:sldMkLst>
        <pc:spChg chg="mod">
          <ac:chgData name="Ivan Chorbev" userId="5b6d8b7a-78ac-403c-ab69-252efc2b9970" providerId="ADAL" clId="{22CF41A4-EFF6-4D9B-AA3A-A0B510C49534}" dt="2019-06-18T07:35:25.796" v="319" actId="20577"/>
          <ac:spMkLst>
            <pc:docMk/>
            <pc:sldMk cId="1614298582" sldId="413"/>
            <ac:spMk id="2" creationId="{71E64937-216E-40A7-AE43-8667F043D7DC}"/>
          </ac:spMkLst>
        </pc:spChg>
        <pc:picChg chg="add mod">
          <ac:chgData name="Ivan Chorbev" userId="5b6d8b7a-78ac-403c-ab69-252efc2b9970" providerId="ADAL" clId="{22CF41A4-EFF6-4D9B-AA3A-A0B510C49534}" dt="2019-06-18T07:35:32.529" v="322" actId="1076"/>
          <ac:picMkLst>
            <pc:docMk/>
            <pc:sldMk cId="1614298582" sldId="413"/>
            <ac:picMk id="3" creationId="{E1EA5D59-D5F0-41D9-AC23-2B0D60E6AA68}"/>
          </ac:picMkLst>
        </pc:picChg>
      </pc:sldChg>
      <pc:sldChg chg="addSp modSp add">
        <pc:chgData name="Ivan Chorbev" userId="5b6d8b7a-78ac-403c-ab69-252efc2b9970" providerId="ADAL" clId="{22CF41A4-EFF6-4D9B-AA3A-A0B510C49534}" dt="2019-06-18T07:35:58.696" v="338" actId="14100"/>
        <pc:sldMkLst>
          <pc:docMk/>
          <pc:sldMk cId="3025555813" sldId="414"/>
        </pc:sldMkLst>
        <pc:spChg chg="mod">
          <ac:chgData name="Ivan Chorbev" userId="5b6d8b7a-78ac-403c-ab69-252efc2b9970" providerId="ADAL" clId="{22CF41A4-EFF6-4D9B-AA3A-A0B510C49534}" dt="2019-06-18T07:35:53.473" v="336" actId="20577"/>
          <ac:spMkLst>
            <pc:docMk/>
            <pc:sldMk cId="3025555813" sldId="414"/>
            <ac:spMk id="2" creationId="{16DCAC83-D6A4-4A63-9CCF-7C9B29B953E6}"/>
          </ac:spMkLst>
        </pc:spChg>
        <pc:picChg chg="add mod">
          <ac:chgData name="Ivan Chorbev" userId="5b6d8b7a-78ac-403c-ab69-252efc2b9970" providerId="ADAL" clId="{22CF41A4-EFF6-4D9B-AA3A-A0B510C49534}" dt="2019-06-18T07:35:58.696" v="338" actId="14100"/>
          <ac:picMkLst>
            <pc:docMk/>
            <pc:sldMk cId="3025555813" sldId="414"/>
            <ac:picMk id="3" creationId="{2BC6BE47-86ED-4ACD-BA70-21C13049BD0D}"/>
          </ac:picMkLst>
        </pc:picChg>
      </pc:sldChg>
      <pc:sldChg chg="addSp modSp add">
        <pc:chgData name="Ivan Chorbev" userId="5b6d8b7a-78ac-403c-ab69-252efc2b9970" providerId="ADAL" clId="{22CF41A4-EFF6-4D9B-AA3A-A0B510C49534}" dt="2019-06-18T07:37:19.810" v="425" actId="1038"/>
        <pc:sldMkLst>
          <pc:docMk/>
          <pc:sldMk cId="3018734276" sldId="415"/>
        </pc:sldMkLst>
        <pc:spChg chg="mod">
          <ac:chgData name="Ivan Chorbev" userId="5b6d8b7a-78ac-403c-ab69-252efc2b9970" providerId="ADAL" clId="{22CF41A4-EFF6-4D9B-AA3A-A0B510C49534}" dt="2019-06-18T07:36:24.484" v="343" actId="20577"/>
          <ac:spMkLst>
            <pc:docMk/>
            <pc:sldMk cId="3018734276" sldId="415"/>
            <ac:spMk id="2" creationId="{90A09FCD-FD0C-4C0D-9880-7C379E37D32A}"/>
          </ac:spMkLst>
        </pc:spChg>
        <pc:picChg chg="add mod">
          <ac:chgData name="Ivan Chorbev" userId="5b6d8b7a-78ac-403c-ab69-252efc2b9970" providerId="ADAL" clId="{22CF41A4-EFF6-4D9B-AA3A-A0B510C49534}" dt="2019-06-18T07:37:08.481" v="368" actId="1035"/>
          <ac:picMkLst>
            <pc:docMk/>
            <pc:sldMk cId="3018734276" sldId="415"/>
            <ac:picMk id="3" creationId="{A60CF7D9-1EA8-46EF-A79D-7F2F83C3EC01}"/>
          </ac:picMkLst>
        </pc:picChg>
        <pc:picChg chg="add mod">
          <ac:chgData name="Ivan Chorbev" userId="5b6d8b7a-78ac-403c-ab69-252efc2b9970" providerId="ADAL" clId="{22CF41A4-EFF6-4D9B-AA3A-A0B510C49534}" dt="2019-06-18T07:37:19.810" v="425" actId="1038"/>
          <ac:picMkLst>
            <pc:docMk/>
            <pc:sldMk cId="3018734276" sldId="415"/>
            <ac:picMk id="4" creationId="{C0E9E14C-7D98-4A52-9277-E5CF12F49106}"/>
          </ac:picMkLst>
        </pc:picChg>
      </pc:sldChg>
      <pc:sldChg chg="addSp delSp modSp add">
        <pc:chgData name="Ivan Chorbev" userId="5b6d8b7a-78ac-403c-ab69-252efc2b9970" providerId="ADAL" clId="{22CF41A4-EFF6-4D9B-AA3A-A0B510C49534}" dt="2019-06-18T08:37:11.514" v="1235" actId="313"/>
        <pc:sldMkLst>
          <pc:docMk/>
          <pc:sldMk cId="1014692178" sldId="416"/>
        </pc:sldMkLst>
        <pc:spChg chg="del">
          <ac:chgData name="Ivan Chorbev" userId="5b6d8b7a-78ac-403c-ab69-252efc2b9970" providerId="ADAL" clId="{22CF41A4-EFF6-4D9B-AA3A-A0B510C49534}" dt="2019-06-18T08:36:55.353" v="1229"/>
          <ac:spMkLst>
            <pc:docMk/>
            <pc:sldMk cId="1014692178" sldId="416"/>
            <ac:spMk id="2" creationId="{BED65623-061C-4289-8CF7-FB1AEC9FB5F6}"/>
          </ac:spMkLst>
        </pc:spChg>
        <pc:spChg chg="add mod">
          <ac:chgData name="Ivan Chorbev" userId="5b6d8b7a-78ac-403c-ab69-252efc2b9970" providerId="ADAL" clId="{22CF41A4-EFF6-4D9B-AA3A-A0B510C49534}" dt="2019-06-18T08:37:11.514" v="1235" actId="313"/>
          <ac:spMkLst>
            <pc:docMk/>
            <pc:sldMk cId="1014692178" sldId="416"/>
            <ac:spMk id="3" creationId="{8EFEA139-984F-4499-81EF-76562F5C4E25}"/>
          </ac:spMkLst>
        </pc:spChg>
      </pc:sldChg>
      <pc:sldChg chg="addSp modSp add">
        <pc:chgData name="Ivan Chorbev" userId="5b6d8b7a-78ac-403c-ab69-252efc2b9970" providerId="ADAL" clId="{22CF41A4-EFF6-4D9B-AA3A-A0B510C49534}" dt="2019-06-18T09:28:26.550" v="1251" actId="20577"/>
        <pc:sldMkLst>
          <pc:docMk/>
          <pc:sldMk cId="2390977816" sldId="417"/>
        </pc:sldMkLst>
        <pc:spChg chg="mod">
          <ac:chgData name="Ivan Chorbev" userId="5b6d8b7a-78ac-403c-ab69-252efc2b9970" providerId="ADAL" clId="{22CF41A4-EFF6-4D9B-AA3A-A0B510C49534}" dt="2019-06-18T09:28:26.550" v="1251" actId="20577"/>
          <ac:spMkLst>
            <pc:docMk/>
            <pc:sldMk cId="2390977816" sldId="417"/>
            <ac:spMk id="2" creationId="{C36E6319-0E68-4826-A120-F156A13102D2}"/>
          </ac:spMkLst>
        </pc:spChg>
        <pc:picChg chg="add mod">
          <ac:chgData name="Ivan Chorbev" userId="5b6d8b7a-78ac-403c-ab69-252efc2b9970" providerId="ADAL" clId="{22CF41A4-EFF6-4D9B-AA3A-A0B510C49534}" dt="2019-06-18T09:28:22.379" v="1238" actId="1076"/>
          <ac:picMkLst>
            <pc:docMk/>
            <pc:sldMk cId="2390977816" sldId="417"/>
            <ac:picMk id="3" creationId="{A810F063-0DBC-4912-964A-3ACB032C6E32}"/>
          </ac:picMkLst>
        </pc:picChg>
      </pc:sldChg>
      <pc:sldChg chg="addSp delSp modSp add">
        <pc:chgData name="Ivan Chorbev" userId="5b6d8b7a-78ac-403c-ab69-252efc2b9970" providerId="ADAL" clId="{22CF41A4-EFF6-4D9B-AA3A-A0B510C49534}" dt="2019-06-18T09:57:30.461" v="1290" actId="14100"/>
        <pc:sldMkLst>
          <pc:docMk/>
          <pc:sldMk cId="2350059488" sldId="418"/>
        </pc:sldMkLst>
        <pc:spChg chg="mod">
          <ac:chgData name="Ivan Chorbev" userId="5b6d8b7a-78ac-403c-ab69-252efc2b9970" providerId="ADAL" clId="{22CF41A4-EFF6-4D9B-AA3A-A0B510C49534}" dt="2019-06-18T09:57:30.461" v="1290" actId="14100"/>
          <ac:spMkLst>
            <pc:docMk/>
            <pc:sldMk cId="2350059488" sldId="418"/>
            <ac:spMk id="2" creationId="{452E979C-02D5-402F-A0C1-C7DE02D37A6B}"/>
          </ac:spMkLst>
        </pc:spChg>
        <pc:spChg chg="add del">
          <ac:chgData name="Ivan Chorbev" userId="5b6d8b7a-78ac-403c-ab69-252efc2b9970" providerId="ADAL" clId="{22CF41A4-EFF6-4D9B-AA3A-A0B510C49534}" dt="2019-06-18T09:33:40.582" v="1254" actId="478"/>
          <ac:spMkLst>
            <pc:docMk/>
            <pc:sldMk cId="2350059488" sldId="418"/>
            <ac:spMk id="3" creationId="{B61CB19D-827F-4F65-BEB6-A99138A3FB45}"/>
          </ac:spMkLst>
        </pc:spChg>
        <pc:picChg chg="add mod">
          <ac:chgData name="Ivan Chorbev" userId="5b6d8b7a-78ac-403c-ab69-252efc2b9970" providerId="ADAL" clId="{22CF41A4-EFF6-4D9B-AA3A-A0B510C49534}" dt="2019-06-18T09:57:21.824" v="1287" actId="14100"/>
          <ac:picMkLst>
            <pc:docMk/>
            <pc:sldMk cId="2350059488" sldId="418"/>
            <ac:picMk id="5" creationId="{B48BEC8A-E358-4A82-9BCD-2E8281416C79}"/>
          </ac:picMkLst>
        </pc:picChg>
      </pc:sldChg>
      <pc:sldChg chg="addSp modSp add">
        <pc:chgData name="Ivan Chorbev" userId="5b6d8b7a-78ac-403c-ab69-252efc2b9970" providerId="ADAL" clId="{22CF41A4-EFF6-4D9B-AA3A-A0B510C49534}" dt="2019-06-18T09:56:54.478" v="1282" actId="14100"/>
        <pc:sldMkLst>
          <pc:docMk/>
          <pc:sldMk cId="2181513666" sldId="419"/>
        </pc:sldMkLst>
        <pc:picChg chg="add mod">
          <ac:chgData name="Ivan Chorbev" userId="5b6d8b7a-78ac-403c-ab69-252efc2b9970" providerId="ADAL" clId="{22CF41A4-EFF6-4D9B-AA3A-A0B510C49534}" dt="2019-06-18T09:56:54.478" v="1282" actId="14100"/>
          <ac:picMkLst>
            <pc:docMk/>
            <pc:sldMk cId="2181513666" sldId="419"/>
            <ac:picMk id="3" creationId="{B463ACB2-19BD-4D5D-BE6D-305C476053D8}"/>
          </ac:picMkLst>
        </pc:picChg>
      </pc:sldChg>
      <pc:sldChg chg="addSp delSp modSp add">
        <pc:chgData name="Ivan Chorbev" userId="5b6d8b7a-78ac-403c-ab69-252efc2b9970" providerId="ADAL" clId="{22CF41A4-EFF6-4D9B-AA3A-A0B510C49534}" dt="2019-06-18T09:59:19.992" v="1315" actId="14100"/>
        <pc:sldMkLst>
          <pc:docMk/>
          <pc:sldMk cId="178083697" sldId="420"/>
        </pc:sldMkLst>
        <pc:spChg chg="mod">
          <ac:chgData name="Ivan Chorbev" userId="5b6d8b7a-78ac-403c-ab69-252efc2b9970" providerId="ADAL" clId="{22CF41A4-EFF6-4D9B-AA3A-A0B510C49534}" dt="2019-06-18T09:59:19.992" v="1315" actId="14100"/>
          <ac:spMkLst>
            <pc:docMk/>
            <pc:sldMk cId="178083697" sldId="420"/>
            <ac:spMk id="2" creationId="{EB393460-6D7B-4632-873C-683E4EEFB160}"/>
          </ac:spMkLst>
        </pc:spChg>
        <pc:picChg chg="add del">
          <ac:chgData name="Ivan Chorbev" userId="5b6d8b7a-78ac-403c-ab69-252efc2b9970" providerId="ADAL" clId="{22CF41A4-EFF6-4D9B-AA3A-A0B510C49534}" dt="2019-06-18T09:59:06.288" v="1293" actId="478"/>
          <ac:picMkLst>
            <pc:docMk/>
            <pc:sldMk cId="178083697" sldId="420"/>
            <ac:picMk id="3" creationId="{107836F9-4D2A-4C24-9715-E9E78CB3D254}"/>
          </ac:picMkLst>
        </pc:picChg>
        <pc:picChg chg="add mod">
          <ac:chgData name="Ivan Chorbev" userId="5b6d8b7a-78ac-403c-ab69-252efc2b9970" providerId="ADAL" clId="{22CF41A4-EFF6-4D9B-AA3A-A0B510C49534}" dt="2019-06-18T09:59:10.465" v="1295" actId="1076"/>
          <ac:picMkLst>
            <pc:docMk/>
            <pc:sldMk cId="178083697" sldId="420"/>
            <ac:picMk id="4" creationId="{4C605EB6-24AA-4447-A9B6-CBC703AB793A}"/>
          </ac:picMkLst>
        </pc:picChg>
      </pc:sldChg>
      <pc:sldChg chg="add">
        <pc:chgData name="Ivan Chorbev" userId="5b6d8b7a-78ac-403c-ab69-252efc2b9970" providerId="ADAL" clId="{22CF41A4-EFF6-4D9B-AA3A-A0B510C49534}" dt="2019-06-18T09:59:23.299" v="1316"/>
        <pc:sldMkLst>
          <pc:docMk/>
          <pc:sldMk cId="2764963967" sldId="42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30051"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30052" name="Rectangle 4"/>
          <p:cNvSpPr>
            <a:spLocks noGrp="1" noChangeArrowheads="1"/>
          </p:cNvSpPr>
          <p:nvPr>
            <p:ph type="ftr" sz="quarter" idx="2"/>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30053" name="Rectangle 5"/>
          <p:cNvSpPr>
            <a:spLocks noGrp="1" noChangeArrowheads="1"/>
          </p:cNvSpPr>
          <p:nvPr>
            <p:ph type="sldNum" sz="quarter" idx="3"/>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BB12AFE-8980-47ED-AF56-8B629D9110A1}" type="slidenum">
              <a:rPr lang="en-US"/>
              <a:pPr>
                <a:defRPr/>
              </a:pPr>
              <a:t>‹#›</a:t>
            </a:fld>
            <a:endParaRPr lang="en-US"/>
          </a:p>
        </p:txBody>
      </p:sp>
    </p:spTree>
    <p:extLst>
      <p:ext uri="{BB962C8B-B14F-4D97-AF65-F5344CB8AC3E}">
        <p14:creationId xmlns:p14="http://schemas.microsoft.com/office/powerpoint/2010/main" val="3288080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8195"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2292" name="Rectangle 4"/>
          <p:cNvSpPr>
            <a:spLocks noGrp="1" noRot="1" noChangeAspect="1" noChangeArrowheads="1" noTextEdit="1"/>
          </p:cNvSpPr>
          <p:nvPr>
            <p:ph type="sldImg" idx="2"/>
          </p:nvPr>
        </p:nvSpPr>
        <p:spPr bwMode="auto">
          <a:xfrm>
            <a:off x="26988" y="744538"/>
            <a:ext cx="6615112"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66750" y="4714875"/>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8199" name="Rectangle 7"/>
          <p:cNvSpPr>
            <a:spLocks noGrp="1" noChangeArrowheads="1"/>
          </p:cNvSpPr>
          <p:nvPr>
            <p:ph type="sldNum" sz="quarter" idx="5"/>
          </p:nvPr>
        </p:nvSpPr>
        <p:spPr bwMode="auto">
          <a:xfrm>
            <a:off x="3778250" y="9428163"/>
            <a:ext cx="288925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B39E73E-D210-41E8-8788-D04226A50708}" type="slidenum">
              <a:rPr lang="en-US"/>
              <a:pPr>
                <a:defRPr/>
              </a:pPr>
              <a:t>‹#›</a:t>
            </a:fld>
            <a:endParaRPr lang="en-US"/>
          </a:p>
        </p:txBody>
      </p:sp>
    </p:spTree>
    <p:extLst>
      <p:ext uri="{BB962C8B-B14F-4D97-AF65-F5344CB8AC3E}">
        <p14:creationId xmlns:p14="http://schemas.microsoft.com/office/powerpoint/2010/main" val="24313491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9B7EBF9A-DACF-4E8D-A0CE-32B58667D827}" type="slidenum">
              <a:rPr lang="en-US" smtClean="0"/>
              <a:pPr/>
              <a:t>1</a:t>
            </a:fld>
            <a:endParaRPr lang="en-US"/>
          </a:p>
        </p:txBody>
      </p:sp>
      <p:sp>
        <p:nvSpPr>
          <p:cNvPr id="15362" name="Rectangle 2"/>
          <p:cNvSpPr>
            <a:spLocks noGrp="1" noRot="1" noChangeAspect="1" noChangeArrowheads="1" noTextEdit="1"/>
          </p:cNvSpPr>
          <p:nvPr>
            <p:ph type="sldImg"/>
          </p:nvPr>
        </p:nvSpPr>
        <p:spPr>
          <a:xfrm>
            <a:off x="26988" y="744538"/>
            <a:ext cx="6615112" cy="3722687"/>
          </a:xfrm>
          <a:ln/>
        </p:spPr>
      </p:sp>
      <p:sp>
        <p:nvSpPr>
          <p:cNvPr id="15363"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3076445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1D86824-1DE0-42FD-BF0A-0178E098C531}"/>
              </a:ext>
            </a:extLst>
          </p:cNvPr>
          <p:cNvSpPr>
            <a:spLocks noGrp="1" noChangeArrowheads="1"/>
          </p:cNvSpPr>
          <p:nvPr>
            <p:ph type="sldNum" sz="quarter" idx="5"/>
          </p:nvPr>
        </p:nvSpPr>
        <p:spPr>
          <a:ln/>
        </p:spPr>
        <p:txBody>
          <a:bodyPr/>
          <a:lstStyle/>
          <a:p>
            <a:fld id="{53C178AA-CA65-4B1E-9901-E6986AC6B4C4}" type="slidenum">
              <a:rPr lang="en-US" altLang="en-US"/>
              <a:pPr/>
              <a:t>15</a:t>
            </a:fld>
            <a:endParaRPr lang="en-US" altLang="en-US"/>
          </a:p>
        </p:txBody>
      </p:sp>
      <p:sp>
        <p:nvSpPr>
          <p:cNvPr id="20482" name="Rectangle 2">
            <a:extLst>
              <a:ext uri="{FF2B5EF4-FFF2-40B4-BE49-F238E27FC236}">
                <a16:creationId xmlns:a16="http://schemas.microsoft.com/office/drawing/2014/main" id="{EB1C3361-0E31-41A0-B71C-2634BFAE88D0}"/>
              </a:ext>
            </a:extLst>
          </p:cNvPr>
          <p:cNvSpPr>
            <a:spLocks noGrp="1" noRot="1" noChangeAspect="1" noChangeArrowheads="1" noTextEdit="1"/>
          </p:cNvSpPr>
          <p:nvPr>
            <p:ph type="sldImg"/>
          </p:nvPr>
        </p:nvSpPr>
        <p:spPr>
          <a:xfrm>
            <a:off x="642938" y="914400"/>
            <a:ext cx="5572125" cy="3135313"/>
          </a:xfrm>
          <a:solidFill>
            <a:srgbClr val="FFFFFF"/>
          </a:solidFill>
          <a:ln/>
        </p:spPr>
      </p:sp>
      <p:sp>
        <p:nvSpPr>
          <p:cNvPr id="20483" name="Rectangle 3">
            <a:extLst>
              <a:ext uri="{FF2B5EF4-FFF2-40B4-BE49-F238E27FC236}">
                <a16:creationId xmlns:a16="http://schemas.microsoft.com/office/drawing/2014/main" id="{0F300606-B260-409C-B350-0CBA59E6A799}"/>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758EC9-38BA-4DD9-8D10-FEB7EBA7D21D}"/>
              </a:ext>
            </a:extLst>
          </p:cNvPr>
          <p:cNvSpPr>
            <a:spLocks noGrp="1" noChangeArrowheads="1"/>
          </p:cNvSpPr>
          <p:nvPr>
            <p:ph type="sldNum" sz="quarter" idx="5"/>
          </p:nvPr>
        </p:nvSpPr>
        <p:spPr>
          <a:ln/>
        </p:spPr>
        <p:txBody>
          <a:bodyPr/>
          <a:lstStyle/>
          <a:p>
            <a:fld id="{474200CA-66E4-49F6-A34A-FACDB04EA88C}" type="slidenum">
              <a:rPr lang="en-US" altLang="en-US"/>
              <a:pPr/>
              <a:t>16</a:t>
            </a:fld>
            <a:endParaRPr lang="en-US" altLang="en-US"/>
          </a:p>
        </p:txBody>
      </p:sp>
      <p:sp>
        <p:nvSpPr>
          <p:cNvPr id="22530" name="Rectangle 2">
            <a:extLst>
              <a:ext uri="{FF2B5EF4-FFF2-40B4-BE49-F238E27FC236}">
                <a16:creationId xmlns:a16="http://schemas.microsoft.com/office/drawing/2014/main" id="{DC3A3C7D-7EA6-4164-8EF0-EF9344E405D2}"/>
              </a:ext>
            </a:extLst>
          </p:cNvPr>
          <p:cNvSpPr>
            <a:spLocks noGrp="1" noRot="1" noChangeAspect="1" noChangeArrowheads="1" noTextEdit="1"/>
          </p:cNvSpPr>
          <p:nvPr>
            <p:ph type="sldImg"/>
          </p:nvPr>
        </p:nvSpPr>
        <p:spPr>
          <a:xfrm>
            <a:off x="642938" y="914400"/>
            <a:ext cx="5572125" cy="3135313"/>
          </a:xfrm>
          <a:solidFill>
            <a:srgbClr val="FFFFFF"/>
          </a:solidFill>
          <a:ln/>
        </p:spPr>
      </p:sp>
      <p:sp>
        <p:nvSpPr>
          <p:cNvPr id="22531" name="Rectangle 3">
            <a:extLst>
              <a:ext uri="{FF2B5EF4-FFF2-40B4-BE49-F238E27FC236}">
                <a16:creationId xmlns:a16="http://schemas.microsoft.com/office/drawing/2014/main" id="{E9145588-BF07-4B79-A6F7-87DD69B0C4CD}"/>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5BD790-974A-4E13-B86A-AD1D2026DF3D}"/>
              </a:ext>
            </a:extLst>
          </p:cNvPr>
          <p:cNvSpPr>
            <a:spLocks noGrp="1" noChangeArrowheads="1"/>
          </p:cNvSpPr>
          <p:nvPr>
            <p:ph type="sldNum" sz="quarter" idx="5"/>
          </p:nvPr>
        </p:nvSpPr>
        <p:spPr>
          <a:ln/>
        </p:spPr>
        <p:txBody>
          <a:bodyPr/>
          <a:lstStyle/>
          <a:p>
            <a:fld id="{A0275DBD-59A9-4057-B154-00BE4851DE93}" type="slidenum">
              <a:rPr lang="en-US" altLang="en-US"/>
              <a:pPr/>
              <a:t>17</a:t>
            </a:fld>
            <a:endParaRPr lang="en-US" altLang="en-US"/>
          </a:p>
        </p:txBody>
      </p:sp>
      <p:sp>
        <p:nvSpPr>
          <p:cNvPr id="24578" name="Rectangle 2">
            <a:extLst>
              <a:ext uri="{FF2B5EF4-FFF2-40B4-BE49-F238E27FC236}">
                <a16:creationId xmlns:a16="http://schemas.microsoft.com/office/drawing/2014/main" id="{A38BAFE3-40D2-4EB3-8BD8-7717F2EC50F7}"/>
              </a:ext>
            </a:extLst>
          </p:cNvPr>
          <p:cNvSpPr>
            <a:spLocks noGrp="1" noRot="1" noChangeAspect="1" noChangeArrowheads="1" noTextEdit="1"/>
          </p:cNvSpPr>
          <p:nvPr>
            <p:ph type="sldImg"/>
          </p:nvPr>
        </p:nvSpPr>
        <p:spPr>
          <a:xfrm>
            <a:off x="642938" y="914400"/>
            <a:ext cx="5572125" cy="3135313"/>
          </a:xfrm>
          <a:solidFill>
            <a:srgbClr val="FFFFFF"/>
          </a:solidFill>
          <a:ln/>
        </p:spPr>
      </p:sp>
      <p:sp>
        <p:nvSpPr>
          <p:cNvPr id="24579" name="Rectangle 3">
            <a:extLst>
              <a:ext uri="{FF2B5EF4-FFF2-40B4-BE49-F238E27FC236}">
                <a16:creationId xmlns:a16="http://schemas.microsoft.com/office/drawing/2014/main" id="{01F161F1-E3F1-4B20-B2CC-C559C54DBF3B}"/>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74888AE-D232-4E04-9E68-163F5234A805}"/>
              </a:ext>
            </a:extLst>
          </p:cNvPr>
          <p:cNvSpPr>
            <a:spLocks noGrp="1" noChangeArrowheads="1"/>
          </p:cNvSpPr>
          <p:nvPr>
            <p:ph type="sldNum" sz="quarter" idx="5"/>
          </p:nvPr>
        </p:nvSpPr>
        <p:spPr>
          <a:ln/>
        </p:spPr>
        <p:txBody>
          <a:bodyPr/>
          <a:lstStyle/>
          <a:p>
            <a:fld id="{CBBCC98C-7D11-43E3-AD5F-43EE707265B7}" type="slidenum">
              <a:rPr lang="en-US" altLang="en-US"/>
              <a:pPr/>
              <a:t>18</a:t>
            </a:fld>
            <a:endParaRPr lang="en-US" altLang="en-US"/>
          </a:p>
        </p:txBody>
      </p:sp>
      <p:sp>
        <p:nvSpPr>
          <p:cNvPr id="26626" name="Rectangle 2">
            <a:extLst>
              <a:ext uri="{FF2B5EF4-FFF2-40B4-BE49-F238E27FC236}">
                <a16:creationId xmlns:a16="http://schemas.microsoft.com/office/drawing/2014/main" id="{97736B95-319A-4F38-99AC-B7BC81632507}"/>
              </a:ext>
            </a:extLst>
          </p:cNvPr>
          <p:cNvSpPr>
            <a:spLocks noGrp="1" noRot="1" noChangeAspect="1" noChangeArrowheads="1" noTextEdit="1"/>
          </p:cNvSpPr>
          <p:nvPr>
            <p:ph type="sldImg"/>
          </p:nvPr>
        </p:nvSpPr>
        <p:spPr>
          <a:xfrm>
            <a:off x="642938" y="914400"/>
            <a:ext cx="5572125" cy="3135313"/>
          </a:xfrm>
          <a:solidFill>
            <a:srgbClr val="FFFFFF"/>
          </a:solidFill>
          <a:ln/>
        </p:spPr>
      </p:sp>
      <p:sp>
        <p:nvSpPr>
          <p:cNvPr id="26627" name="Rectangle 3">
            <a:extLst>
              <a:ext uri="{FF2B5EF4-FFF2-40B4-BE49-F238E27FC236}">
                <a16:creationId xmlns:a16="http://schemas.microsoft.com/office/drawing/2014/main" id="{4BD6C31E-3FB7-48A8-BC41-61B92C02DA10}"/>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32E63B-B2A7-4EBA-BB5B-8A11CE5914C3}"/>
              </a:ext>
            </a:extLst>
          </p:cNvPr>
          <p:cNvSpPr>
            <a:spLocks noGrp="1" noChangeArrowheads="1"/>
          </p:cNvSpPr>
          <p:nvPr>
            <p:ph type="sldNum" sz="quarter" idx="5"/>
          </p:nvPr>
        </p:nvSpPr>
        <p:spPr>
          <a:ln/>
        </p:spPr>
        <p:txBody>
          <a:bodyPr/>
          <a:lstStyle/>
          <a:p>
            <a:fld id="{6AC7130D-8181-4791-A140-FC6C3710C213}" type="slidenum">
              <a:rPr lang="en-US" altLang="en-US"/>
              <a:pPr/>
              <a:t>19</a:t>
            </a:fld>
            <a:endParaRPr lang="en-US" altLang="en-US"/>
          </a:p>
        </p:txBody>
      </p:sp>
      <p:sp>
        <p:nvSpPr>
          <p:cNvPr id="28674" name="Rectangle 2">
            <a:extLst>
              <a:ext uri="{FF2B5EF4-FFF2-40B4-BE49-F238E27FC236}">
                <a16:creationId xmlns:a16="http://schemas.microsoft.com/office/drawing/2014/main" id="{6E79D56F-12EC-4878-BB27-B1A3C622CCD4}"/>
              </a:ext>
            </a:extLst>
          </p:cNvPr>
          <p:cNvSpPr>
            <a:spLocks noGrp="1" noRot="1" noChangeAspect="1" noChangeArrowheads="1" noTextEdit="1"/>
          </p:cNvSpPr>
          <p:nvPr>
            <p:ph type="sldImg"/>
          </p:nvPr>
        </p:nvSpPr>
        <p:spPr>
          <a:xfrm>
            <a:off x="642938" y="914400"/>
            <a:ext cx="5572125" cy="3135313"/>
          </a:xfrm>
          <a:solidFill>
            <a:srgbClr val="FFFFFF"/>
          </a:solidFill>
          <a:ln/>
        </p:spPr>
      </p:sp>
      <p:sp>
        <p:nvSpPr>
          <p:cNvPr id="28675" name="Rectangle 3">
            <a:extLst>
              <a:ext uri="{FF2B5EF4-FFF2-40B4-BE49-F238E27FC236}">
                <a16:creationId xmlns:a16="http://schemas.microsoft.com/office/drawing/2014/main" id="{87EB9B92-B2E7-4295-8933-6635E1017CD2}"/>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E903FB-9D42-485C-8F7A-923BBB3F9D72}"/>
              </a:ext>
            </a:extLst>
          </p:cNvPr>
          <p:cNvSpPr>
            <a:spLocks noGrp="1" noChangeArrowheads="1"/>
          </p:cNvSpPr>
          <p:nvPr>
            <p:ph type="sldNum" sz="quarter" idx="5"/>
          </p:nvPr>
        </p:nvSpPr>
        <p:spPr>
          <a:ln/>
        </p:spPr>
        <p:txBody>
          <a:bodyPr/>
          <a:lstStyle/>
          <a:p>
            <a:fld id="{9DBAC7EB-42C0-4458-822D-1C56F17D30F7}" type="slidenum">
              <a:rPr lang="en-US" altLang="en-US"/>
              <a:pPr/>
              <a:t>20</a:t>
            </a:fld>
            <a:endParaRPr lang="en-US" altLang="en-US"/>
          </a:p>
        </p:txBody>
      </p:sp>
      <p:sp>
        <p:nvSpPr>
          <p:cNvPr id="30722" name="Rectangle 2">
            <a:extLst>
              <a:ext uri="{FF2B5EF4-FFF2-40B4-BE49-F238E27FC236}">
                <a16:creationId xmlns:a16="http://schemas.microsoft.com/office/drawing/2014/main" id="{F3D2C956-AD0A-4CF1-B39D-4BF22BF0B30D}"/>
              </a:ext>
            </a:extLst>
          </p:cNvPr>
          <p:cNvSpPr>
            <a:spLocks noGrp="1" noRot="1" noChangeAspect="1" noChangeArrowheads="1" noTextEdit="1"/>
          </p:cNvSpPr>
          <p:nvPr>
            <p:ph type="sldImg"/>
          </p:nvPr>
        </p:nvSpPr>
        <p:spPr>
          <a:xfrm>
            <a:off x="642938" y="914400"/>
            <a:ext cx="5572125" cy="3135313"/>
          </a:xfrm>
          <a:solidFill>
            <a:srgbClr val="FFFFFF"/>
          </a:solidFill>
          <a:ln/>
        </p:spPr>
      </p:sp>
      <p:sp>
        <p:nvSpPr>
          <p:cNvPr id="30723" name="Rectangle 3">
            <a:extLst>
              <a:ext uri="{FF2B5EF4-FFF2-40B4-BE49-F238E27FC236}">
                <a16:creationId xmlns:a16="http://schemas.microsoft.com/office/drawing/2014/main" id="{DDB9938E-D7E9-4894-87CF-C581D33CC428}"/>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A77861F-F216-4EB4-8C94-482C006824E2}"/>
              </a:ext>
            </a:extLst>
          </p:cNvPr>
          <p:cNvSpPr>
            <a:spLocks noGrp="1" noChangeArrowheads="1"/>
          </p:cNvSpPr>
          <p:nvPr>
            <p:ph type="sldNum" sz="quarter" idx="5"/>
          </p:nvPr>
        </p:nvSpPr>
        <p:spPr>
          <a:ln/>
        </p:spPr>
        <p:txBody>
          <a:bodyPr/>
          <a:lstStyle/>
          <a:p>
            <a:fld id="{151340E5-EAA0-4471-9213-827E54525C2B}" type="slidenum">
              <a:rPr lang="en-US" altLang="en-US"/>
              <a:pPr/>
              <a:t>21</a:t>
            </a:fld>
            <a:endParaRPr lang="en-US" altLang="en-US"/>
          </a:p>
        </p:txBody>
      </p:sp>
      <p:sp>
        <p:nvSpPr>
          <p:cNvPr id="32770" name="Rectangle 2">
            <a:extLst>
              <a:ext uri="{FF2B5EF4-FFF2-40B4-BE49-F238E27FC236}">
                <a16:creationId xmlns:a16="http://schemas.microsoft.com/office/drawing/2014/main" id="{4425EFEF-FC0A-4187-B75A-91C37B372088}"/>
              </a:ext>
            </a:extLst>
          </p:cNvPr>
          <p:cNvSpPr>
            <a:spLocks noGrp="1" noRot="1" noChangeAspect="1" noChangeArrowheads="1" noTextEdit="1"/>
          </p:cNvSpPr>
          <p:nvPr>
            <p:ph type="sldImg"/>
          </p:nvPr>
        </p:nvSpPr>
        <p:spPr>
          <a:xfrm>
            <a:off x="1338263" y="914400"/>
            <a:ext cx="4181475" cy="3135313"/>
          </a:xfrm>
          <a:solidFill>
            <a:srgbClr val="FFFFFF"/>
          </a:solidFill>
          <a:ln/>
        </p:spPr>
      </p:sp>
      <p:sp>
        <p:nvSpPr>
          <p:cNvPr id="32771" name="Rectangle 3">
            <a:extLst>
              <a:ext uri="{FF2B5EF4-FFF2-40B4-BE49-F238E27FC236}">
                <a16:creationId xmlns:a16="http://schemas.microsoft.com/office/drawing/2014/main" id="{9A701B71-C925-4BE5-A6B5-EE80998F3CB3}"/>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E72A40E-8704-4E60-9A27-AF6B537CE935}"/>
              </a:ext>
            </a:extLst>
          </p:cNvPr>
          <p:cNvSpPr>
            <a:spLocks noGrp="1" noChangeArrowheads="1"/>
          </p:cNvSpPr>
          <p:nvPr>
            <p:ph type="sldNum" sz="quarter" idx="5"/>
          </p:nvPr>
        </p:nvSpPr>
        <p:spPr>
          <a:ln/>
        </p:spPr>
        <p:txBody>
          <a:bodyPr/>
          <a:lstStyle/>
          <a:p>
            <a:fld id="{EBF1BF29-DB37-49CD-8E68-0B0E525C9A24}" type="slidenum">
              <a:rPr lang="en-US" altLang="en-US"/>
              <a:pPr/>
              <a:t>22</a:t>
            </a:fld>
            <a:endParaRPr lang="en-US" altLang="en-US"/>
          </a:p>
        </p:txBody>
      </p:sp>
      <p:sp>
        <p:nvSpPr>
          <p:cNvPr id="34818" name="Rectangle 2">
            <a:extLst>
              <a:ext uri="{FF2B5EF4-FFF2-40B4-BE49-F238E27FC236}">
                <a16:creationId xmlns:a16="http://schemas.microsoft.com/office/drawing/2014/main" id="{D2EB198D-EB80-4BB8-BFDA-BA9B5C05D5FA}"/>
              </a:ext>
            </a:extLst>
          </p:cNvPr>
          <p:cNvSpPr>
            <a:spLocks noGrp="1" noRot="1" noChangeAspect="1" noChangeArrowheads="1" noTextEdit="1"/>
          </p:cNvSpPr>
          <p:nvPr>
            <p:ph type="sldImg"/>
          </p:nvPr>
        </p:nvSpPr>
        <p:spPr>
          <a:xfrm>
            <a:off x="1338263" y="914400"/>
            <a:ext cx="4181475" cy="3135313"/>
          </a:xfrm>
          <a:solidFill>
            <a:srgbClr val="FFFFFF"/>
          </a:solidFill>
          <a:ln/>
        </p:spPr>
      </p:sp>
      <p:sp>
        <p:nvSpPr>
          <p:cNvPr id="34819" name="Rectangle 3">
            <a:extLst>
              <a:ext uri="{FF2B5EF4-FFF2-40B4-BE49-F238E27FC236}">
                <a16:creationId xmlns:a16="http://schemas.microsoft.com/office/drawing/2014/main" id="{A35C74B0-0DA3-466C-994E-E4D9DB564017}"/>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C698EF-8CB2-4C1C-9572-031CD56EDB7F}"/>
              </a:ext>
            </a:extLst>
          </p:cNvPr>
          <p:cNvSpPr>
            <a:spLocks noGrp="1" noChangeArrowheads="1"/>
          </p:cNvSpPr>
          <p:nvPr>
            <p:ph type="sldNum" sz="quarter" idx="5"/>
          </p:nvPr>
        </p:nvSpPr>
        <p:spPr>
          <a:ln/>
        </p:spPr>
        <p:txBody>
          <a:bodyPr/>
          <a:lstStyle/>
          <a:p>
            <a:fld id="{A1A2B3E7-B545-4CF2-9740-1918015295A6}" type="slidenum">
              <a:rPr lang="en-US" altLang="en-US"/>
              <a:pPr/>
              <a:t>23</a:t>
            </a:fld>
            <a:endParaRPr lang="en-US" altLang="en-US"/>
          </a:p>
        </p:txBody>
      </p:sp>
      <p:sp>
        <p:nvSpPr>
          <p:cNvPr id="36866" name="Rectangle 2">
            <a:extLst>
              <a:ext uri="{FF2B5EF4-FFF2-40B4-BE49-F238E27FC236}">
                <a16:creationId xmlns:a16="http://schemas.microsoft.com/office/drawing/2014/main" id="{8BC0ECD5-EDA9-4893-8E94-AE8E204FED03}"/>
              </a:ext>
            </a:extLst>
          </p:cNvPr>
          <p:cNvSpPr>
            <a:spLocks noGrp="1" noRot="1" noChangeAspect="1" noChangeArrowheads="1" noTextEdit="1"/>
          </p:cNvSpPr>
          <p:nvPr>
            <p:ph type="sldImg"/>
          </p:nvPr>
        </p:nvSpPr>
        <p:spPr>
          <a:xfrm>
            <a:off x="1338263" y="914400"/>
            <a:ext cx="4181475" cy="3135313"/>
          </a:xfrm>
          <a:solidFill>
            <a:srgbClr val="FFFFFF"/>
          </a:solidFill>
          <a:ln/>
        </p:spPr>
      </p:sp>
      <p:sp>
        <p:nvSpPr>
          <p:cNvPr id="36867" name="Rectangle 3">
            <a:extLst>
              <a:ext uri="{FF2B5EF4-FFF2-40B4-BE49-F238E27FC236}">
                <a16:creationId xmlns:a16="http://schemas.microsoft.com/office/drawing/2014/main" id="{B1A8EEA7-B670-4FAD-97DA-A9C864E4DAA2}"/>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F1AD2F5-4302-4324-8E82-F0AAD49C16D0}"/>
              </a:ext>
            </a:extLst>
          </p:cNvPr>
          <p:cNvSpPr>
            <a:spLocks noGrp="1" noChangeArrowheads="1"/>
          </p:cNvSpPr>
          <p:nvPr>
            <p:ph type="sldNum" sz="quarter" idx="5"/>
          </p:nvPr>
        </p:nvSpPr>
        <p:spPr>
          <a:ln/>
        </p:spPr>
        <p:txBody>
          <a:bodyPr/>
          <a:lstStyle/>
          <a:p>
            <a:fld id="{63CFE470-556A-4110-BF13-3AD4E4568B30}" type="slidenum">
              <a:rPr lang="en-US" altLang="en-US"/>
              <a:pPr/>
              <a:t>24</a:t>
            </a:fld>
            <a:endParaRPr lang="en-US" altLang="en-US"/>
          </a:p>
        </p:txBody>
      </p:sp>
      <p:sp>
        <p:nvSpPr>
          <p:cNvPr id="38914" name="Rectangle 2">
            <a:extLst>
              <a:ext uri="{FF2B5EF4-FFF2-40B4-BE49-F238E27FC236}">
                <a16:creationId xmlns:a16="http://schemas.microsoft.com/office/drawing/2014/main" id="{51BE9733-DD5D-4FA1-9FA8-20594CDF0AB3}"/>
              </a:ext>
            </a:extLst>
          </p:cNvPr>
          <p:cNvSpPr>
            <a:spLocks noGrp="1" noRot="1" noChangeAspect="1" noChangeArrowheads="1" noTextEdit="1"/>
          </p:cNvSpPr>
          <p:nvPr>
            <p:ph type="sldImg"/>
          </p:nvPr>
        </p:nvSpPr>
        <p:spPr>
          <a:xfrm>
            <a:off x="1338263" y="914400"/>
            <a:ext cx="4181475" cy="3135313"/>
          </a:xfrm>
          <a:solidFill>
            <a:srgbClr val="FFFFFF"/>
          </a:solidFill>
          <a:ln/>
        </p:spPr>
      </p:sp>
      <p:sp>
        <p:nvSpPr>
          <p:cNvPr id="38915" name="Rectangle 3">
            <a:extLst>
              <a:ext uri="{FF2B5EF4-FFF2-40B4-BE49-F238E27FC236}">
                <a16:creationId xmlns:a16="http://schemas.microsoft.com/office/drawing/2014/main" id="{3E924231-18DC-4618-8B88-7263D94E4375}"/>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0C34FFE-F7D3-46A5-9EC4-5336B368CD37}"/>
              </a:ext>
            </a:extLst>
          </p:cNvPr>
          <p:cNvSpPr>
            <a:spLocks noGrp="1" noChangeArrowheads="1"/>
          </p:cNvSpPr>
          <p:nvPr>
            <p:ph type="sldNum" sz="quarter" idx="5"/>
          </p:nvPr>
        </p:nvSpPr>
        <p:spPr>
          <a:ln/>
        </p:spPr>
        <p:txBody>
          <a:bodyPr/>
          <a:lstStyle/>
          <a:p>
            <a:fld id="{3F8D25EE-EACB-400F-8215-E9E5394E2C30}" type="slidenum">
              <a:rPr lang="en-US" altLang="en-US"/>
              <a:pPr/>
              <a:t>3</a:t>
            </a:fld>
            <a:endParaRPr lang="en-US" altLang="en-US"/>
          </a:p>
        </p:txBody>
      </p:sp>
      <p:sp>
        <p:nvSpPr>
          <p:cNvPr id="53250" name="Rectangle 2">
            <a:extLst>
              <a:ext uri="{FF2B5EF4-FFF2-40B4-BE49-F238E27FC236}">
                <a16:creationId xmlns:a16="http://schemas.microsoft.com/office/drawing/2014/main" id="{337F7971-2493-48D7-825E-22737550AC12}"/>
              </a:ext>
            </a:extLst>
          </p:cNvPr>
          <p:cNvSpPr>
            <a:spLocks noGrp="1" noRot="1" noChangeAspect="1" noChangeArrowheads="1" noTextEdit="1"/>
          </p:cNvSpPr>
          <p:nvPr>
            <p:ph type="sldImg"/>
          </p:nvPr>
        </p:nvSpPr>
        <p:spPr>
          <a:xfrm>
            <a:off x="642938" y="914400"/>
            <a:ext cx="5572125" cy="3135313"/>
          </a:xfrm>
          <a:solidFill>
            <a:srgbClr val="FFFFFF"/>
          </a:solidFill>
          <a:ln/>
        </p:spPr>
      </p:sp>
      <p:sp>
        <p:nvSpPr>
          <p:cNvPr id="53251" name="Rectangle 3">
            <a:extLst>
              <a:ext uri="{FF2B5EF4-FFF2-40B4-BE49-F238E27FC236}">
                <a16:creationId xmlns:a16="http://schemas.microsoft.com/office/drawing/2014/main" id="{2E9763AC-2416-4A3F-BBE3-6A098DD8B1F1}"/>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432923-772C-422D-9184-D6A0C918B2CB}"/>
              </a:ext>
            </a:extLst>
          </p:cNvPr>
          <p:cNvSpPr>
            <a:spLocks noGrp="1" noChangeArrowheads="1"/>
          </p:cNvSpPr>
          <p:nvPr>
            <p:ph type="sldNum" sz="quarter" idx="5"/>
          </p:nvPr>
        </p:nvSpPr>
        <p:spPr>
          <a:ln/>
        </p:spPr>
        <p:txBody>
          <a:bodyPr/>
          <a:lstStyle/>
          <a:p>
            <a:fld id="{1029C998-C7AB-4CB1-8462-1C0FD58F8D1F}" type="slidenum">
              <a:rPr lang="en-US" altLang="en-US"/>
              <a:pPr/>
              <a:t>25</a:t>
            </a:fld>
            <a:endParaRPr lang="en-US" altLang="en-US"/>
          </a:p>
        </p:txBody>
      </p:sp>
      <p:sp>
        <p:nvSpPr>
          <p:cNvPr id="40962" name="Rectangle 2">
            <a:extLst>
              <a:ext uri="{FF2B5EF4-FFF2-40B4-BE49-F238E27FC236}">
                <a16:creationId xmlns:a16="http://schemas.microsoft.com/office/drawing/2014/main" id="{71651464-C0E2-4F83-AB73-9417D64C25CD}"/>
              </a:ext>
            </a:extLst>
          </p:cNvPr>
          <p:cNvSpPr>
            <a:spLocks noGrp="1" noRot="1" noChangeAspect="1" noChangeArrowheads="1" noTextEdit="1"/>
          </p:cNvSpPr>
          <p:nvPr>
            <p:ph type="sldImg"/>
          </p:nvPr>
        </p:nvSpPr>
        <p:spPr>
          <a:xfrm>
            <a:off x="1338263" y="914400"/>
            <a:ext cx="4181475" cy="3135313"/>
          </a:xfrm>
          <a:solidFill>
            <a:srgbClr val="FFFFFF"/>
          </a:solidFill>
          <a:ln/>
        </p:spPr>
      </p:sp>
      <p:sp>
        <p:nvSpPr>
          <p:cNvPr id="40963" name="Rectangle 3">
            <a:extLst>
              <a:ext uri="{FF2B5EF4-FFF2-40B4-BE49-F238E27FC236}">
                <a16:creationId xmlns:a16="http://schemas.microsoft.com/office/drawing/2014/main" id="{8BDEE708-24B7-4181-AF14-547A6F494DBF}"/>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6F5B3F-38B4-4A97-BF37-B965C1B73756}"/>
              </a:ext>
            </a:extLst>
          </p:cNvPr>
          <p:cNvSpPr>
            <a:spLocks noGrp="1" noChangeArrowheads="1"/>
          </p:cNvSpPr>
          <p:nvPr>
            <p:ph type="sldNum" sz="quarter" idx="5"/>
          </p:nvPr>
        </p:nvSpPr>
        <p:spPr>
          <a:ln/>
        </p:spPr>
        <p:txBody>
          <a:bodyPr/>
          <a:lstStyle/>
          <a:p>
            <a:fld id="{00ABCB84-7BFE-41F2-BB17-267F1D511CAE}" type="slidenum">
              <a:rPr lang="en-US" altLang="en-US"/>
              <a:pPr/>
              <a:t>26</a:t>
            </a:fld>
            <a:endParaRPr lang="en-US" altLang="en-US"/>
          </a:p>
        </p:txBody>
      </p:sp>
      <p:sp>
        <p:nvSpPr>
          <p:cNvPr id="43010" name="Rectangle 2">
            <a:extLst>
              <a:ext uri="{FF2B5EF4-FFF2-40B4-BE49-F238E27FC236}">
                <a16:creationId xmlns:a16="http://schemas.microsoft.com/office/drawing/2014/main" id="{F2D477A6-A3C0-44F7-A0D1-8D506B9B4B79}"/>
              </a:ext>
            </a:extLst>
          </p:cNvPr>
          <p:cNvSpPr>
            <a:spLocks noGrp="1" noRot="1" noChangeAspect="1" noChangeArrowheads="1" noTextEdit="1"/>
          </p:cNvSpPr>
          <p:nvPr>
            <p:ph type="sldImg"/>
          </p:nvPr>
        </p:nvSpPr>
        <p:spPr>
          <a:xfrm>
            <a:off x="1338263" y="914400"/>
            <a:ext cx="4181475" cy="3135313"/>
          </a:xfrm>
          <a:solidFill>
            <a:srgbClr val="FFFFFF"/>
          </a:solidFill>
          <a:ln/>
        </p:spPr>
      </p:sp>
      <p:sp>
        <p:nvSpPr>
          <p:cNvPr id="43011" name="Rectangle 3">
            <a:extLst>
              <a:ext uri="{FF2B5EF4-FFF2-40B4-BE49-F238E27FC236}">
                <a16:creationId xmlns:a16="http://schemas.microsoft.com/office/drawing/2014/main" id="{48C758F3-FB2E-496D-A1C4-45E7626E2CF1}"/>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639C21D-DB1D-440A-BBD7-E54C83EF5E57}"/>
              </a:ext>
            </a:extLst>
          </p:cNvPr>
          <p:cNvSpPr>
            <a:spLocks noGrp="1" noChangeArrowheads="1"/>
          </p:cNvSpPr>
          <p:nvPr>
            <p:ph type="sldNum" sz="quarter" idx="5"/>
          </p:nvPr>
        </p:nvSpPr>
        <p:spPr>
          <a:ln/>
        </p:spPr>
        <p:txBody>
          <a:bodyPr/>
          <a:lstStyle/>
          <a:p>
            <a:fld id="{0BE11376-D764-4C0D-BBC3-D53A579949A3}" type="slidenum">
              <a:rPr lang="en-US" altLang="en-US"/>
              <a:pPr/>
              <a:t>27</a:t>
            </a:fld>
            <a:endParaRPr lang="en-US" altLang="en-US"/>
          </a:p>
        </p:txBody>
      </p:sp>
      <p:sp>
        <p:nvSpPr>
          <p:cNvPr id="45058" name="Rectangle 2">
            <a:extLst>
              <a:ext uri="{FF2B5EF4-FFF2-40B4-BE49-F238E27FC236}">
                <a16:creationId xmlns:a16="http://schemas.microsoft.com/office/drawing/2014/main" id="{3F529FA5-85A7-4109-B0AC-26EFEB07E7AF}"/>
              </a:ext>
            </a:extLst>
          </p:cNvPr>
          <p:cNvSpPr>
            <a:spLocks noGrp="1" noRot="1" noChangeAspect="1" noChangeArrowheads="1" noTextEdit="1"/>
          </p:cNvSpPr>
          <p:nvPr>
            <p:ph type="sldImg"/>
          </p:nvPr>
        </p:nvSpPr>
        <p:spPr>
          <a:xfrm>
            <a:off x="1338263" y="914400"/>
            <a:ext cx="4181475" cy="3135313"/>
          </a:xfrm>
          <a:solidFill>
            <a:srgbClr val="FFFFFF"/>
          </a:solidFill>
          <a:ln/>
        </p:spPr>
      </p:sp>
      <p:sp>
        <p:nvSpPr>
          <p:cNvPr id="45059" name="Rectangle 3">
            <a:extLst>
              <a:ext uri="{FF2B5EF4-FFF2-40B4-BE49-F238E27FC236}">
                <a16:creationId xmlns:a16="http://schemas.microsoft.com/office/drawing/2014/main" id="{4A23A0EB-CB9E-474A-9CA6-E5A006474DB8}"/>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F45F421-497B-4A37-BC04-749626A79426}"/>
              </a:ext>
            </a:extLst>
          </p:cNvPr>
          <p:cNvSpPr>
            <a:spLocks noGrp="1" noChangeArrowheads="1"/>
          </p:cNvSpPr>
          <p:nvPr>
            <p:ph type="sldNum" sz="quarter" idx="5"/>
          </p:nvPr>
        </p:nvSpPr>
        <p:spPr>
          <a:ln/>
        </p:spPr>
        <p:txBody>
          <a:bodyPr/>
          <a:lstStyle/>
          <a:p>
            <a:fld id="{69B86454-D89F-4D09-A85E-639DED76356D}" type="slidenum">
              <a:rPr lang="en-US" altLang="en-US"/>
              <a:pPr/>
              <a:t>28</a:t>
            </a:fld>
            <a:endParaRPr lang="en-US" altLang="en-US"/>
          </a:p>
        </p:txBody>
      </p:sp>
      <p:sp>
        <p:nvSpPr>
          <p:cNvPr id="47106" name="Rectangle 2">
            <a:extLst>
              <a:ext uri="{FF2B5EF4-FFF2-40B4-BE49-F238E27FC236}">
                <a16:creationId xmlns:a16="http://schemas.microsoft.com/office/drawing/2014/main" id="{0D3D6EEF-D085-4733-9C87-66510C9BB929}"/>
              </a:ext>
            </a:extLst>
          </p:cNvPr>
          <p:cNvSpPr>
            <a:spLocks noGrp="1" noRot="1" noChangeAspect="1" noChangeArrowheads="1" noTextEdit="1"/>
          </p:cNvSpPr>
          <p:nvPr>
            <p:ph type="sldImg"/>
          </p:nvPr>
        </p:nvSpPr>
        <p:spPr>
          <a:xfrm>
            <a:off x="1338263" y="914400"/>
            <a:ext cx="4181475" cy="3135313"/>
          </a:xfrm>
          <a:solidFill>
            <a:srgbClr val="FFFFFF"/>
          </a:solidFill>
          <a:ln/>
        </p:spPr>
      </p:sp>
      <p:sp>
        <p:nvSpPr>
          <p:cNvPr id="47107" name="Rectangle 3">
            <a:extLst>
              <a:ext uri="{FF2B5EF4-FFF2-40B4-BE49-F238E27FC236}">
                <a16:creationId xmlns:a16="http://schemas.microsoft.com/office/drawing/2014/main" id="{C1256BA5-FB29-4B82-A24C-0A651F1E19DF}"/>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0A64AA-7B77-451A-B4DB-3FDC44FEF3C2}"/>
              </a:ext>
            </a:extLst>
          </p:cNvPr>
          <p:cNvSpPr>
            <a:spLocks noGrp="1" noChangeArrowheads="1"/>
          </p:cNvSpPr>
          <p:nvPr>
            <p:ph type="sldNum" sz="quarter" idx="5"/>
          </p:nvPr>
        </p:nvSpPr>
        <p:spPr>
          <a:ln/>
        </p:spPr>
        <p:txBody>
          <a:bodyPr/>
          <a:lstStyle/>
          <a:p>
            <a:fld id="{3E8FBF87-2C79-42D9-BB6A-5C6D65DCCF70}" type="slidenum">
              <a:rPr lang="en-US" altLang="en-US"/>
              <a:pPr/>
              <a:t>29</a:t>
            </a:fld>
            <a:endParaRPr lang="en-US" altLang="en-US"/>
          </a:p>
        </p:txBody>
      </p:sp>
      <p:sp>
        <p:nvSpPr>
          <p:cNvPr id="49154" name="Rectangle 2">
            <a:extLst>
              <a:ext uri="{FF2B5EF4-FFF2-40B4-BE49-F238E27FC236}">
                <a16:creationId xmlns:a16="http://schemas.microsoft.com/office/drawing/2014/main" id="{8FFBE11F-767C-4974-9050-35EAC6DB18D9}"/>
              </a:ext>
            </a:extLst>
          </p:cNvPr>
          <p:cNvSpPr>
            <a:spLocks noGrp="1" noRot="1" noChangeAspect="1" noChangeArrowheads="1" noTextEdit="1"/>
          </p:cNvSpPr>
          <p:nvPr>
            <p:ph type="sldImg"/>
          </p:nvPr>
        </p:nvSpPr>
        <p:spPr>
          <a:xfrm>
            <a:off x="1338263" y="914400"/>
            <a:ext cx="4181475" cy="3135313"/>
          </a:xfrm>
          <a:solidFill>
            <a:srgbClr val="FFFFFF"/>
          </a:solidFill>
          <a:ln/>
        </p:spPr>
      </p:sp>
      <p:sp>
        <p:nvSpPr>
          <p:cNvPr id="49155" name="Rectangle 3">
            <a:extLst>
              <a:ext uri="{FF2B5EF4-FFF2-40B4-BE49-F238E27FC236}">
                <a16:creationId xmlns:a16="http://schemas.microsoft.com/office/drawing/2014/main" id="{52232221-6029-4D04-8F82-34D646AE9722}"/>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A5C9476-B8D2-43B9-B675-6B513AFFD3FF}"/>
              </a:ext>
            </a:extLst>
          </p:cNvPr>
          <p:cNvSpPr>
            <a:spLocks noGrp="1" noChangeArrowheads="1"/>
          </p:cNvSpPr>
          <p:nvPr>
            <p:ph type="sldNum" sz="quarter" idx="5"/>
          </p:nvPr>
        </p:nvSpPr>
        <p:spPr>
          <a:ln/>
        </p:spPr>
        <p:txBody>
          <a:bodyPr/>
          <a:lstStyle/>
          <a:p>
            <a:fld id="{4B0675AD-3010-4697-96F3-C07CDF11F92B}" type="slidenum">
              <a:rPr lang="en-US" altLang="en-US"/>
              <a:pPr/>
              <a:t>30</a:t>
            </a:fld>
            <a:endParaRPr lang="en-US" altLang="en-US"/>
          </a:p>
        </p:txBody>
      </p:sp>
      <p:sp>
        <p:nvSpPr>
          <p:cNvPr id="51202" name="Rectangle 2">
            <a:extLst>
              <a:ext uri="{FF2B5EF4-FFF2-40B4-BE49-F238E27FC236}">
                <a16:creationId xmlns:a16="http://schemas.microsoft.com/office/drawing/2014/main" id="{BDC1DA34-B83D-4A21-8A0E-FFE7001485F9}"/>
              </a:ext>
            </a:extLst>
          </p:cNvPr>
          <p:cNvSpPr>
            <a:spLocks noGrp="1" noRot="1" noChangeAspect="1" noChangeArrowheads="1" noTextEdit="1"/>
          </p:cNvSpPr>
          <p:nvPr>
            <p:ph type="sldImg"/>
          </p:nvPr>
        </p:nvSpPr>
        <p:spPr>
          <a:xfrm>
            <a:off x="1338263" y="914400"/>
            <a:ext cx="4181475" cy="3135313"/>
          </a:xfrm>
          <a:solidFill>
            <a:srgbClr val="FFFFFF"/>
          </a:solidFill>
          <a:ln/>
        </p:spPr>
      </p:sp>
      <p:sp>
        <p:nvSpPr>
          <p:cNvPr id="51203" name="Rectangle 3">
            <a:extLst>
              <a:ext uri="{FF2B5EF4-FFF2-40B4-BE49-F238E27FC236}">
                <a16:creationId xmlns:a16="http://schemas.microsoft.com/office/drawing/2014/main" id="{E975F185-EE82-464E-A77B-2049C9888C7F}"/>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F6CCF7A4-20CB-49A1-9360-2DBFBEA1EB32}"/>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C67928-849C-4EE3-87C7-20DC68B1CCB9}" type="slidenum">
              <a:rPr lang="en-US" altLang="en-US"/>
              <a:pPr/>
              <a:t>31</a:t>
            </a:fld>
            <a:endParaRPr lang="en-US" altLang="en-US"/>
          </a:p>
        </p:txBody>
      </p:sp>
      <p:sp>
        <p:nvSpPr>
          <p:cNvPr id="55299" name="Rectangle 2">
            <a:extLst>
              <a:ext uri="{FF2B5EF4-FFF2-40B4-BE49-F238E27FC236}">
                <a16:creationId xmlns:a16="http://schemas.microsoft.com/office/drawing/2014/main" id="{69721B6E-2561-488D-8D26-1060CEDA96D8}"/>
              </a:ext>
            </a:extLst>
          </p:cNvPr>
          <p:cNvSpPr>
            <a:spLocks noGrp="1" noRot="1" noChangeAspect="1" noChangeArrowheads="1" noTextEdit="1"/>
          </p:cNvSpPr>
          <p:nvPr>
            <p:ph type="sldImg"/>
          </p:nvPr>
        </p:nvSpPr>
        <p:spPr>
          <a:xfrm>
            <a:off x="642938" y="914400"/>
            <a:ext cx="5572125" cy="3135313"/>
          </a:xfrm>
          <a:solidFill>
            <a:srgbClr val="FFFFFF"/>
          </a:solidFill>
          <a:ln/>
        </p:spPr>
      </p:sp>
      <p:sp>
        <p:nvSpPr>
          <p:cNvPr id="55300" name="Rectangle 3">
            <a:extLst>
              <a:ext uri="{FF2B5EF4-FFF2-40B4-BE49-F238E27FC236}">
                <a16:creationId xmlns:a16="http://schemas.microsoft.com/office/drawing/2014/main" id="{9F1F9228-D95C-4309-9C32-B7487592DA3A}"/>
              </a:ext>
            </a:extLst>
          </p:cNvPr>
          <p:cNvSpPr>
            <a:spLocks noGrp="1" noChangeArrowheads="1"/>
          </p:cNvSpPr>
          <p:nvPr>
            <p:ph type="body" idx="1"/>
          </p:nvPr>
        </p:nvSpPr>
        <p:spPr>
          <a:xfrm>
            <a:off x="1046163" y="4352925"/>
            <a:ext cx="4772025" cy="3479800"/>
          </a:xfrm>
          <a:noFill/>
        </p:spPr>
        <p:txBody>
          <a:bodyPr wrap="none" anchor="ct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6CFFB8-DE58-44EF-BD08-C32CB743EE97}"/>
              </a:ext>
            </a:extLst>
          </p:cNvPr>
          <p:cNvSpPr>
            <a:spLocks noGrp="1" noChangeArrowheads="1"/>
          </p:cNvSpPr>
          <p:nvPr>
            <p:ph type="sldNum" sz="quarter" idx="5"/>
          </p:nvPr>
        </p:nvSpPr>
        <p:spPr>
          <a:ln/>
        </p:spPr>
        <p:txBody>
          <a:bodyPr/>
          <a:lstStyle/>
          <a:p>
            <a:fld id="{94533EE5-3AA5-4031-B4A5-F893944C3C6E}" type="slidenum">
              <a:rPr lang="en-US" altLang="en-US"/>
              <a:pPr/>
              <a:t>6</a:t>
            </a:fld>
            <a:endParaRPr lang="en-US" altLang="en-US"/>
          </a:p>
        </p:txBody>
      </p:sp>
      <p:sp>
        <p:nvSpPr>
          <p:cNvPr id="10242" name="Rectangle 2">
            <a:extLst>
              <a:ext uri="{FF2B5EF4-FFF2-40B4-BE49-F238E27FC236}">
                <a16:creationId xmlns:a16="http://schemas.microsoft.com/office/drawing/2014/main" id="{18886369-5319-4B68-B4CA-C670ADE3AAB5}"/>
              </a:ext>
            </a:extLst>
          </p:cNvPr>
          <p:cNvSpPr>
            <a:spLocks noGrp="1" noRot="1" noChangeAspect="1" noChangeArrowheads="1" noTextEdit="1"/>
          </p:cNvSpPr>
          <p:nvPr>
            <p:ph type="sldImg"/>
          </p:nvPr>
        </p:nvSpPr>
        <p:spPr>
          <a:xfrm>
            <a:off x="642938" y="914400"/>
            <a:ext cx="5572125" cy="3135313"/>
          </a:xfrm>
          <a:solidFill>
            <a:srgbClr val="FFFFFF"/>
          </a:solidFill>
          <a:ln/>
        </p:spPr>
      </p:sp>
      <p:sp>
        <p:nvSpPr>
          <p:cNvPr id="10243" name="Rectangle 3">
            <a:extLst>
              <a:ext uri="{FF2B5EF4-FFF2-40B4-BE49-F238E27FC236}">
                <a16:creationId xmlns:a16="http://schemas.microsoft.com/office/drawing/2014/main" id="{E3E4410E-5634-4D79-B369-BD676C750778}"/>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5B74B5C-6E03-4560-99F7-6128CE8F7793}"/>
              </a:ext>
            </a:extLst>
          </p:cNvPr>
          <p:cNvSpPr>
            <a:spLocks noGrp="1" noChangeArrowheads="1"/>
          </p:cNvSpPr>
          <p:nvPr>
            <p:ph type="sldNum" sz="quarter" idx="5"/>
          </p:nvPr>
        </p:nvSpPr>
        <p:spPr>
          <a:ln/>
        </p:spPr>
        <p:txBody>
          <a:bodyPr/>
          <a:lstStyle/>
          <a:p>
            <a:fld id="{A0FA8671-4B90-422D-AE8D-51C79E09C845}" type="slidenum">
              <a:rPr lang="en-US" altLang="en-US"/>
              <a:pPr/>
              <a:t>7</a:t>
            </a:fld>
            <a:endParaRPr lang="en-US" altLang="en-US"/>
          </a:p>
        </p:txBody>
      </p:sp>
      <p:sp>
        <p:nvSpPr>
          <p:cNvPr id="59394" name="Rectangle 2">
            <a:extLst>
              <a:ext uri="{FF2B5EF4-FFF2-40B4-BE49-F238E27FC236}">
                <a16:creationId xmlns:a16="http://schemas.microsoft.com/office/drawing/2014/main" id="{76AD2749-CFFE-4067-B156-22824342B93F}"/>
              </a:ext>
            </a:extLst>
          </p:cNvPr>
          <p:cNvSpPr>
            <a:spLocks noGrp="1" noRot="1" noChangeAspect="1" noChangeArrowheads="1" noTextEdit="1"/>
          </p:cNvSpPr>
          <p:nvPr>
            <p:ph type="sldImg"/>
          </p:nvPr>
        </p:nvSpPr>
        <p:spPr>
          <a:xfrm>
            <a:off x="642938" y="914400"/>
            <a:ext cx="5572125" cy="3135313"/>
          </a:xfrm>
          <a:solidFill>
            <a:srgbClr val="FFFFFF"/>
          </a:solidFill>
          <a:ln/>
        </p:spPr>
      </p:sp>
      <p:sp>
        <p:nvSpPr>
          <p:cNvPr id="59395" name="Rectangle 3">
            <a:extLst>
              <a:ext uri="{FF2B5EF4-FFF2-40B4-BE49-F238E27FC236}">
                <a16:creationId xmlns:a16="http://schemas.microsoft.com/office/drawing/2014/main" id="{99761DAF-6F04-4351-B54D-854647F1650A}"/>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0267D5-97F1-4D28-A2D3-EA0A4E67FD91}"/>
              </a:ext>
            </a:extLst>
          </p:cNvPr>
          <p:cNvSpPr>
            <a:spLocks noGrp="1" noChangeArrowheads="1"/>
          </p:cNvSpPr>
          <p:nvPr>
            <p:ph type="sldNum" sz="quarter" idx="5"/>
          </p:nvPr>
        </p:nvSpPr>
        <p:spPr>
          <a:ln/>
        </p:spPr>
        <p:txBody>
          <a:bodyPr/>
          <a:lstStyle/>
          <a:p>
            <a:fld id="{72362878-ACA5-44F2-B4EE-45022B8E0634}" type="slidenum">
              <a:rPr lang="en-US" altLang="en-US"/>
              <a:pPr/>
              <a:t>8</a:t>
            </a:fld>
            <a:endParaRPr lang="en-US" altLang="en-US"/>
          </a:p>
        </p:txBody>
      </p:sp>
      <p:sp>
        <p:nvSpPr>
          <p:cNvPr id="12290" name="Rectangle 2">
            <a:extLst>
              <a:ext uri="{FF2B5EF4-FFF2-40B4-BE49-F238E27FC236}">
                <a16:creationId xmlns:a16="http://schemas.microsoft.com/office/drawing/2014/main" id="{0918E7CC-0732-4CE2-8F69-5403D88DA455}"/>
              </a:ext>
            </a:extLst>
          </p:cNvPr>
          <p:cNvSpPr>
            <a:spLocks noGrp="1" noRot="1" noChangeAspect="1" noChangeArrowheads="1" noTextEdit="1"/>
          </p:cNvSpPr>
          <p:nvPr>
            <p:ph type="sldImg"/>
          </p:nvPr>
        </p:nvSpPr>
        <p:spPr>
          <a:xfrm>
            <a:off x="642938" y="914400"/>
            <a:ext cx="5572125" cy="3135313"/>
          </a:xfrm>
          <a:solidFill>
            <a:srgbClr val="FFFFFF"/>
          </a:solidFill>
          <a:ln/>
        </p:spPr>
      </p:sp>
      <p:sp>
        <p:nvSpPr>
          <p:cNvPr id="12291" name="Rectangle 3">
            <a:extLst>
              <a:ext uri="{FF2B5EF4-FFF2-40B4-BE49-F238E27FC236}">
                <a16:creationId xmlns:a16="http://schemas.microsoft.com/office/drawing/2014/main" id="{AFFC71CF-208C-4D8B-874A-4328DA2EF5EC}"/>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0AA0BC-C68A-46FF-9ACF-31961AD4F128}"/>
              </a:ext>
            </a:extLst>
          </p:cNvPr>
          <p:cNvSpPr>
            <a:spLocks noGrp="1" noChangeArrowheads="1"/>
          </p:cNvSpPr>
          <p:nvPr>
            <p:ph type="sldNum" sz="quarter" idx="5"/>
          </p:nvPr>
        </p:nvSpPr>
        <p:spPr>
          <a:ln/>
        </p:spPr>
        <p:txBody>
          <a:bodyPr/>
          <a:lstStyle/>
          <a:p>
            <a:fld id="{2604AAB7-C4D2-4850-BF46-3D7F3BD2A8D1}" type="slidenum">
              <a:rPr lang="en-US" altLang="en-US"/>
              <a:pPr/>
              <a:t>11</a:t>
            </a:fld>
            <a:endParaRPr lang="en-US" altLang="en-US"/>
          </a:p>
        </p:txBody>
      </p:sp>
      <p:sp>
        <p:nvSpPr>
          <p:cNvPr id="14338" name="Rectangle 2">
            <a:extLst>
              <a:ext uri="{FF2B5EF4-FFF2-40B4-BE49-F238E27FC236}">
                <a16:creationId xmlns:a16="http://schemas.microsoft.com/office/drawing/2014/main" id="{2918AA66-55C0-478A-9F63-ECF86FC8772C}"/>
              </a:ext>
            </a:extLst>
          </p:cNvPr>
          <p:cNvSpPr>
            <a:spLocks noGrp="1" noRot="1" noChangeAspect="1" noChangeArrowheads="1" noTextEdit="1"/>
          </p:cNvSpPr>
          <p:nvPr>
            <p:ph type="sldImg"/>
          </p:nvPr>
        </p:nvSpPr>
        <p:spPr>
          <a:xfrm>
            <a:off x="642938" y="914400"/>
            <a:ext cx="5572125" cy="3135313"/>
          </a:xfrm>
          <a:solidFill>
            <a:srgbClr val="FFFFFF"/>
          </a:solidFill>
          <a:ln/>
        </p:spPr>
      </p:sp>
      <p:sp>
        <p:nvSpPr>
          <p:cNvPr id="14339" name="Rectangle 3">
            <a:extLst>
              <a:ext uri="{FF2B5EF4-FFF2-40B4-BE49-F238E27FC236}">
                <a16:creationId xmlns:a16="http://schemas.microsoft.com/office/drawing/2014/main" id="{8D599D47-5920-48C8-947A-FB212FE6BB8A}"/>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614B836-2E8A-45A7-AF62-F460667457B7}"/>
              </a:ext>
            </a:extLst>
          </p:cNvPr>
          <p:cNvSpPr>
            <a:spLocks noGrp="1" noChangeArrowheads="1"/>
          </p:cNvSpPr>
          <p:nvPr>
            <p:ph type="sldNum" sz="quarter" idx="5"/>
          </p:nvPr>
        </p:nvSpPr>
        <p:spPr>
          <a:ln/>
        </p:spPr>
        <p:txBody>
          <a:bodyPr/>
          <a:lstStyle/>
          <a:p>
            <a:fld id="{36F05B53-DC61-40C6-923B-11C2BFF40E7A}" type="slidenum">
              <a:rPr lang="en-US" altLang="en-US"/>
              <a:pPr/>
              <a:t>12</a:t>
            </a:fld>
            <a:endParaRPr lang="en-US" altLang="en-US"/>
          </a:p>
        </p:txBody>
      </p:sp>
      <p:sp>
        <p:nvSpPr>
          <p:cNvPr id="16386" name="Rectangle 2">
            <a:extLst>
              <a:ext uri="{FF2B5EF4-FFF2-40B4-BE49-F238E27FC236}">
                <a16:creationId xmlns:a16="http://schemas.microsoft.com/office/drawing/2014/main" id="{69AF33BA-99AE-45D5-9E74-CCB5C86D2AB7}"/>
              </a:ext>
            </a:extLst>
          </p:cNvPr>
          <p:cNvSpPr>
            <a:spLocks noGrp="1" noRot="1" noChangeAspect="1" noChangeArrowheads="1" noTextEdit="1"/>
          </p:cNvSpPr>
          <p:nvPr>
            <p:ph type="sldImg"/>
          </p:nvPr>
        </p:nvSpPr>
        <p:spPr>
          <a:xfrm>
            <a:off x="642938" y="914400"/>
            <a:ext cx="5572125" cy="3135313"/>
          </a:xfrm>
          <a:solidFill>
            <a:srgbClr val="FFFFFF"/>
          </a:solidFill>
          <a:ln/>
        </p:spPr>
      </p:sp>
      <p:sp>
        <p:nvSpPr>
          <p:cNvPr id="16387" name="Rectangle 3">
            <a:extLst>
              <a:ext uri="{FF2B5EF4-FFF2-40B4-BE49-F238E27FC236}">
                <a16:creationId xmlns:a16="http://schemas.microsoft.com/office/drawing/2014/main" id="{60FDF208-2CBF-4728-B51B-74CC05BC197A}"/>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BA0B242-76A2-48E6-AF3C-847CD8F3BE04}"/>
              </a:ext>
            </a:extLst>
          </p:cNvPr>
          <p:cNvSpPr>
            <a:spLocks noGrp="1" noChangeArrowheads="1"/>
          </p:cNvSpPr>
          <p:nvPr>
            <p:ph type="sldNum" sz="quarter" idx="5"/>
          </p:nvPr>
        </p:nvSpPr>
        <p:spPr>
          <a:ln/>
        </p:spPr>
        <p:txBody>
          <a:bodyPr/>
          <a:lstStyle/>
          <a:p>
            <a:fld id="{5C6B7186-6C31-4DEE-9FB0-30F2F1EC1F92}" type="slidenum">
              <a:rPr lang="en-US" altLang="en-US"/>
              <a:pPr/>
              <a:t>13</a:t>
            </a:fld>
            <a:endParaRPr lang="en-US" altLang="en-US"/>
          </a:p>
        </p:txBody>
      </p:sp>
      <p:sp>
        <p:nvSpPr>
          <p:cNvPr id="61442" name="Rectangle 2">
            <a:extLst>
              <a:ext uri="{FF2B5EF4-FFF2-40B4-BE49-F238E27FC236}">
                <a16:creationId xmlns:a16="http://schemas.microsoft.com/office/drawing/2014/main" id="{848DFE81-3F20-4534-A94E-ECBBC842E33D}"/>
              </a:ext>
            </a:extLst>
          </p:cNvPr>
          <p:cNvSpPr>
            <a:spLocks noGrp="1" noRot="1" noChangeAspect="1" noChangeArrowheads="1" noTextEdit="1"/>
          </p:cNvSpPr>
          <p:nvPr>
            <p:ph type="sldImg"/>
          </p:nvPr>
        </p:nvSpPr>
        <p:spPr>
          <a:xfrm>
            <a:off x="642938" y="914400"/>
            <a:ext cx="5572125" cy="3135313"/>
          </a:xfrm>
          <a:solidFill>
            <a:srgbClr val="FFFFFF"/>
          </a:solidFill>
          <a:ln/>
        </p:spPr>
      </p:sp>
      <p:sp>
        <p:nvSpPr>
          <p:cNvPr id="61443" name="Rectangle 3">
            <a:extLst>
              <a:ext uri="{FF2B5EF4-FFF2-40B4-BE49-F238E27FC236}">
                <a16:creationId xmlns:a16="http://schemas.microsoft.com/office/drawing/2014/main" id="{45FDE0EC-DCE2-4E9C-8B16-FC7CCA2E4965}"/>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E47A031-4CB8-4D58-B08F-7ACA1D5A2439}"/>
              </a:ext>
            </a:extLst>
          </p:cNvPr>
          <p:cNvSpPr>
            <a:spLocks noGrp="1" noChangeArrowheads="1"/>
          </p:cNvSpPr>
          <p:nvPr>
            <p:ph type="sldNum" sz="quarter" idx="5"/>
          </p:nvPr>
        </p:nvSpPr>
        <p:spPr>
          <a:ln/>
        </p:spPr>
        <p:txBody>
          <a:bodyPr/>
          <a:lstStyle/>
          <a:p>
            <a:fld id="{0C697A8F-1CDC-45B5-816C-7079C079F701}" type="slidenum">
              <a:rPr lang="en-US" altLang="en-US"/>
              <a:pPr/>
              <a:t>14</a:t>
            </a:fld>
            <a:endParaRPr lang="en-US" altLang="en-US"/>
          </a:p>
        </p:txBody>
      </p:sp>
      <p:sp>
        <p:nvSpPr>
          <p:cNvPr id="18434" name="Rectangle 2">
            <a:extLst>
              <a:ext uri="{FF2B5EF4-FFF2-40B4-BE49-F238E27FC236}">
                <a16:creationId xmlns:a16="http://schemas.microsoft.com/office/drawing/2014/main" id="{46E57BAE-4FEB-40AD-8574-D0220B5E6D3A}"/>
              </a:ext>
            </a:extLst>
          </p:cNvPr>
          <p:cNvSpPr>
            <a:spLocks noGrp="1" noRot="1" noChangeAspect="1" noChangeArrowheads="1" noTextEdit="1"/>
          </p:cNvSpPr>
          <p:nvPr>
            <p:ph type="sldImg"/>
          </p:nvPr>
        </p:nvSpPr>
        <p:spPr>
          <a:xfrm>
            <a:off x="642938" y="914400"/>
            <a:ext cx="5572125" cy="3135313"/>
          </a:xfrm>
          <a:solidFill>
            <a:srgbClr val="FFFFFF"/>
          </a:solidFill>
          <a:ln/>
        </p:spPr>
      </p:sp>
      <p:sp>
        <p:nvSpPr>
          <p:cNvPr id="18435" name="Rectangle 3">
            <a:extLst>
              <a:ext uri="{FF2B5EF4-FFF2-40B4-BE49-F238E27FC236}">
                <a16:creationId xmlns:a16="http://schemas.microsoft.com/office/drawing/2014/main" id="{2ECE315E-2306-4857-8B3F-64C0762F8AAA}"/>
              </a:ext>
            </a:extLst>
          </p:cNvPr>
          <p:cNvSpPr txBox="1">
            <a:spLocks noGrp="1" noChangeArrowheads="1"/>
          </p:cNvSpPr>
          <p:nvPr>
            <p:ph type="body" idx="1"/>
          </p:nvPr>
        </p:nvSpPr>
        <p:spPr>
          <a:xfrm>
            <a:off x="1046163" y="4352925"/>
            <a:ext cx="4772025" cy="3479800"/>
          </a:xfrm>
          <a:ln/>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p:cNvSpPr/>
          <p:nvPr userDrawn="1"/>
        </p:nvSpPr>
        <p:spPr bwMode="auto">
          <a:xfrm>
            <a:off x="9037864" y="2101850"/>
            <a:ext cx="3154136" cy="1743075"/>
          </a:xfrm>
          <a:prstGeom prst="rect">
            <a:avLst/>
          </a:prstGeom>
          <a:solidFill>
            <a:srgbClr val="0094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4" name="Group 34"/>
          <p:cNvGrpSpPr>
            <a:grpSpLocks/>
          </p:cNvGrpSpPr>
          <p:nvPr userDrawn="1"/>
        </p:nvGrpSpPr>
        <p:grpSpPr bwMode="auto">
          <a:xfrm>
            <a:off x="0" y="2101850"/>
            <a:ext cx="9290957" cy="1743075"/>
            <a:chOff x="0" y="2073729"/>
            <a:chExt cx="9144000" cy="1743129"/>
          </a:xfrm>
        </p:grpSpPr>
        <p:sp>
          <p:nvSpPr>
            <p:cNvPr id="5" name="Rectangle 4"/>
            <p:cNvSpPr/>
            <p:nvPr userDrawn="1"/>
          </p:nvSpPr>
          <p:spPr>
            <a:xfrm>
              <a:off x="1944688" y="2073729"/>
              <a:ext cx="7199312" cy="1743129"/>
            </a:xfrm>
            <a:prstGeom prst="rect">
              <a:avLst/>
            </a:prstGeom>
            <a:solidFill>
              <a:srgbClr val="0094DA"/>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eaLnBrk="0" hangingPunct="0">
                <a:defRPr/>
              </a:pPr>
              <a:endParaRPr lang="mk-MK" dirty="0"/>
            </a:p>
          </p:txBody>
        </p:sp>
        <p:sp>
          <p:nvSpPr>
            <p:cNvPr id="6" name="Rectangle 5"/>
            <p:cNvSpPr/>
            <p:nvPr userDrawn="1"/>
          </p:nvSpPr>
          <p:spPr>
            <a:xfrm>
              <a:off x="0" y="2203908"/>
              <a:ext cx="357188" cy="1484359"/>
            </a:xfrm>
            <a:prstGeom prst="rect">
              <a:avLst/>
            </a:prstGeom>
            <a:solidFill>
              <a:srgbClr val="322783"/>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eaLnBrk="0" hangingPunct="0">
                <a:defRPr/>
              </a:pPr>
              <a:endParaRPr lang="mk-MK" dirty="0"/>
            </a:p>
          </p:txBody>
        </p:sp>
        <p:sp>
          <p:nvSpPr>
            <p:cNvPr id="7" name="Donut 6"/>
            <p:cNvSpPr/>
            <p:nvPr userDrawn="1"/>
          </p:nvSpPr>
          <p:spPr>
            <a:xfrm>
              <a:off x="417513" y="2073729"/>
              <a:ext cx="1711325" cy="1743129"/>
            </a:xfrm>
            <a:prstGeom prst="donut">
              <a:avLst/>
            </a:prstGeom>
            <a:solidFill>
              <a:srgbClr val="0094DA"/>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eaLnBrk="0" hangingPunct="0">
                <a:defRPr/>
              </a:pPr>
              <a:endParaRPr lang="mk-MK" dirty="0">
                <a:solidFill>
                  <a:schemeClr val="tx1"/>
                </a:solidFill>
              </a:endParaRPr>
            </a:p>
          </p:txBody>
        </p:sp>
        <p:sp>
          <p:nvSpPr>
            <p:cNvPr id="8" name="Right Triangle 7"/>
            <p:cNvSpPr/>
            <p:nvPr userDrawn="1"/>
          </p:nvSpPr>
          <p:spPr>
            <a:xfrm rot="10800000">
              <a:off x="1311275" y="2073729"/>
              <a:ext cx="671513" cy="447689"/>
            </a:xfrm>
            <a:prstGeom prst="rtTriangle">
              <a:avLst/>
            </a:prstGeom>
            <a:solidFill>
              <a:srgbClr val="0094DA"/>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eaLnBrk="0" hangingPunct="0">
                <a:defRPr/>
              </a:pPr>
              <a:endParaRPr lang="mk-MK" dirty="0"/>
            </a:p>
          </p:txBody>
        </p:sp>
        <p:sp>
          <p:nvSpPr>
            <p:cNvPr id="9" name="Right Triangle 8"/>
            <p:cNvSpPr/>
            <p:nvPr userDrawn="1"/>
          </p:nvSpPr>
          <p:spPr>
            <a:xfrm rot="10800000" flipV="1">
              <a:off x="1316038" y="3364407"/>
              <a:ext cx="671512" cy="452451"/>
            </a:xfrm>
            <a:prstGeom prst="rtTriangle">
              <a:avLst/>
            </a:prstGeom>
            <a:solidFill>
              <a:srgbClr val="0094DA"/>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eaLnBrk="0" hangingPunct="0">
                <a:defRPr/>
              </a:pPr>
              <a:endParaRPr lang="mk-MK" dirty="0"/>
            </a:p>
          </p:txBody>
        </p:sp>
      </p:grpSp>
      <p:sp>
        <p:nvSpPr>
          <p:cNvPr id="10" name="Text Box 28"/>
          <p:cNvSpPr txBox="1">
            <a:spLocks noChangeArrowheads="1"/>
          </p:cNvSpPr>
          <p:nvPr userDrawn="1"/>
        </p:nvSpPr>
        <p:spPr bwMode="auto">
          <a:xfrm>
            <a:off x="3735917" y="2101850"/>
            <a:ext cx="7958667" cy="122238"/>
          </a:xfrm>
          <a:prstGeom prst="rect">
            <a:avLst/>
          </a:prstGeom>
          <a:noFill/>
          <a:ln w="9525">
            <a:noFill/>
            <a:miter lim="800000"/>
            <a:headEnd/>
            <a:tailEnd/>
          </a:ln>
          <a:effectLst/>
        </p:spPr>
        <p:txBody>
          <a:bodyPr lIns="0" tIns="0" rIns="0" bIns="0">
            <a:spAutoFit/>
          </a:bodyPr>
          <a:lstStyle/>
          <a:p>
            <a:pPr eaLnBrk="0" hangingPunct="0">
              <a:defRPr/>
            </a:pPr>
            <a:r>
              <a:rPr lang="en-US" sz="800" b="1" kern="1200" dirty="0">
                <a:solidFill>
                  <a:schemeClr val="bg1"/>
                </a:solidFill>
                <a:latin typeface="Arial" charset="0"/>
                <a:ea typeface="+mn-ea"/>
                <a:cs typeface="+mn-cs"/>
              </a:rPr>
              <a:t>FACULTY FOR COMPUTER SCIENCE AND ENGINEERING</a:t>
            </a:r>
          </a:p>
        </p:txBody>
      </p:sp>
      <p:sp>
        <p:nvSpPr>
          <p:cNvPr id="86035" name="Rectangle 19"/>
          <p:cNvSpPr>
            <a:spLocks noGrp="1" noChangeArrowheads="1"/>
          </p:cNvSpPr>
          <p:nvPr>
            <p:ph type="ctrTitle"/>
          </p:nvPr>
        </p:nvSpPr>
        <p:spPr>
          <a:xfrm>
            <a:off x="2786743" y="1828800"/>
            <a:ext cx="9166075" cy="2209800"/>
          </a:xfrm>
        </p:spPr>
        <p:txBody>
          <a:bodyPr/>
          <a:lstStyle>
            <a:lvl1pPr>
              <a:defRPr sz="5000">
                <a:solidFill>
                  <a:srgbClr val="FFFFFF"/>
                </a:solidFill>
              </a:defRPr>
            </a:lvl1pPr>
          </a:lstStyle>
          <a:p>
            <a:r>
              <a:rPr lang="en-US" dirty="0"/>
              <a:t>Click to edit Master title style</a:t>
            </a:r>
          </a:p>
        </p:txBody>
      </p:sp>
      <p:sp>
        <p:nvSpPr>
          <p:cNvPr id="86036" name="Rectangle 20"/>
          <p:cNvSpPr>
            <a:spLocks noGrp="1" noChangeArrowheads="1"/>
          </p:cNvSpPr>
          <p:nvPr>
            <p:ph type="subTitle" idx="1"/>
          </p:nvPr>
        </p:nvSpPr>
        <p:spPr>
          <a:xfrm>
            <a:off x="2808515" y="4267200"/>
            <a:ext cx="9180285" cy="1752600"/>
          </a:xfrm>
        </p:spPr>
        <p:txBody>
          <a:bodyPr/>
          <a:lstStyle>
            <a:lvl1pPr marL="0" indent="0">
              <a:buFont typeface="Wingdings" pitchFamily="2" charset="2"/>
              <a:buNone/>
              <a:defRPr sz="3400"/>
            </a:lvl1pPr>
          </a:lstStyle>
          <a:p>
            <a:r>
              <a:rPr lang="en-US" dirty="0"/>
              <a:t>Click to edit Master subtitle style</a:t>
            </a:r>
          </a:p>
        </p:txBody>
      </p:sp>
      <p:sp>
        <p:nvSpPr>
          <p:cNvPr id="11" name="Rectangle 16"/>
          <p:cNvSpPr>
            <a:spLocks noGrp="1" noChangeArrowheads="1"/>
          </p:cNvSpPr>
          <p:nvPr>
            <p:ph type="dt" sz="half" idx="10"/>
          </p:nvPr>
        </p:nvSpPr>
        <p:spPr>
          <a:xfrm>
            <a:off x="609600" y="6248400"/>
            <a:ext cx="2844800" cy="457200"/>
          </a:xfrm>
        </p:spPr>
        <p:txBody>
          <a:bodyPr/>
          <a:lstStyle>
            <a:lvl1pPr>
              <a:defRPr sz="1200"/>
            </a:lvl1pPr>
          </a:lstStyle>
          <a:p>
            <a:pPr>
              <a:defRPr/>
            </a:pPr>
            <a:endParaRPr lang="en-US"/>
          </a:p>
        </p:txBody>
      </p:sp>
      <p:sp>
        <p:nvSpPr>
          <p:cNvPr id="12" name="Rectangle 17"/>
          <p:cNvSpPr>
            <a:spLocks noGrp="1" noChangeArrowheads="1"/>
          </p:cNvSpPr>
          <p:nvPr>
            <p:ph type="ftr" sz="quarter" idx="11"/>
          </p:nvPr>
        </p:nvSpPr>
        <p:spPr>
          <a:xfrm>
            <a:off x="4165600" y="6248400"/>
            <a:ext cx="3860800" cy="457200"/>
          </a:xfrm>
          <a:prstGeom prst="rect">
            <a:avLst/>
          </a:prstGeom>
        </p:spPr>
        <p:txBody>
          <a:bodyPr/>
          <a:lstStyle>
            <a:lvl1pPr algn="ctr">
              <a:defRPr sz="1200" smtClean="0"/>
            </a:lvl1pPr>
          </a:lstStyle>
          <a:p>
            <a:pPr>
              <a:defRPr/>
            </a:pPr>
            <a:endParaRPr lang="en-US" dirty="0"/>
          </a:p>
        </p:txBody>
      </p:sp>
      <p:sp>
        <p:nvSpPr>
          <p:cNvPr id="13" name="Rectangle 18"/>
          <p:cNvSpPr>
            <a:spLocks noGrp="1" noChangeArrowheads="1"/>
          </p:cNvSpPr>
          <p:nvPr>
            <p:ph type="sldNum" sz="quarter" idx="12"/>
          </p:nvPr>
        </p:nvSpPr>
        <p:spPr>
          <a:xfrm>
            <a:off x="8737600" y="6248400"/>
            <a:ext cx="2844800" cy="457200"/>
          </a:xfrm>
        </p:spPr>
        <p:txBody>
          <a:bodyPr/>
          <a:lstStyle>
            <a:lvl1pPr>
              <a:defRPr sz="1200">
                <a:latin typeface="Arial Black" pitchFamily="34" charset="0"/>
              </a:defRPr>
            </a:lvl1pPr>
          </a:lstStyle>
          <a:p>
            <a:pPr>
              <a:defRPr/>
            </a:pPr>
            <a:fld id="{763EFB5F-8E5F-4358-B89E-92E1C416785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CC5382F5-43CF-411A-875E-16B47EA1B191}"/>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23566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597" y="1445078"/>
            <a:ext cx="10972800" cy="4681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6"/>
          <p:cNvSpPr>
            <a:spLocks noGrp="1"/>
          </p:cNvSpPr>
          <p:nvPr>
            <p:ph type="dt" sz="half" idx="10"/>
          </p:nvPr>
        </p:nvSpPr>
        <p:spPr/>
        <p:txBody>
          <a:bodyPr/>
          <a:lstStyle>
            <a:lvl1pPr>
              <a:defRPr/>
            </a:lvl1pPr>
          </a:lstStyle>
          <a:p>
            <a:pPr>
              <a:defRPr/>
            </a:pPr>
            <a:endParaRPr lang="en-US"/>
          </a:p>
        </p:txBody>
      </p:sp>
      <p:sp>
        <p:nvSpPr>
          <p:cNvPr id="6" name="Slide Number Placeholder 7"/>
          <p:cNvSpPr>
            <a:spLocks noGrp="1"/>
          </p:cNvSpPr>
          <p:nvPr>
            <p:ph type="sldNum" sz="quarter" idx="11"/>
          </p:nvPr>
        </p:nvSpPr>
        <p:spPr/>
        <p:txBody>
          <a:bodyPr/>
          <a:lstStyle>
            <a:lvl1pPr>
              <a:defRPr smtClean="0"/>
            </a:lvl1pPr>
          </a:lstStyle>
          <a:p>
            <a:pPr>
              <a:defRPr/>
            </a:pPr>
            <a:fld id="{6145A0B3-C91E-431D-B1FF-DD19F473856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3"/>
          <p:cNvSpPr>
            <a:spLocks noGrp="1" noChangeArrowheads="1"/>
          </p:cNvSpPr>
          <p:nvPr userDrawn="1">
            <p:ph type="sldNum" sz="quarter" idx="11"/>
          </p:nvPr>
        </p:nvSpPr>
        <p:spPr>
          <a:ln/>
        </p:spPr>
        <p:txBody>
          <a:bodyPr/>
          <a:lstStyle>
            <a:lvl1pPr>
              <a:defRPr/>
            </a:lvl1pPr>
          </a:lstStyle>
          <a:p>
            <a:pPr>
              <a:defRPr/>
            </a:pPr>
            <a:fld id="{63624B87-BD92-43FA-937A-4040DC7C7FBF}" type="slidenum">
              <a:rPr lang="en-US"/>
              <a:pPr>
                <a:defRPr/>
              </a:pPr>
              <a:t>‹#›</a:t>
            </a:fld>
            <a:endParaRPr lang="en-US"/>
          </a:p>
        </p:txBody>
      </p:sp>
      <p:sp>
        <p:nvSpPr>
          <p:cNvPr id="6" name="Rectangle 16"/>
          <p:cNvSpPr>
            <a:spLocks noGrp="1" noChangeArrowheads="1"/>
          </p:cNvSpPr>
          <p:nvPr userDrawn="1">
            <p:ph type="dt" sz="half"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00214"/>
            <a:ext cx="5384800"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00214"/>
            <a:ext cx="5384800" cy="4681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1"/>
          </p:nvPr>
        </p:nvSpPr>
        <p:spPr/>
        <p:txBody>
          <a:bodyPr/>
          <a:lstStyle>
            <a:lvl1pPr>
              <a:defRPr/>
            </a:lvl1pPr>
          </a:lstStyle>
          <a:p>
            <a:pPr>
              <a:defRPr/>
            </a:pPr>
            <a:fld id="{6BE6DB84-449C-4407-9855-171FBEF33A99}" type="slidenum">
              <a:rPr lang="en-US"/>
              <a:pPr>
                <a:defRPr/>
              </a:pPr>
              <a:t>‹#›</a:t>
            </a:fld>
            <a:endParaRPr lang="en-US"/>
          </a:p>
        </p:txBody>
      </p:sp>
      <p:sp>
        <p:nvSpPr>
          <p:cNvPr id="8" name="Date Placeholder 6"/>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7"/>
          <p:cNvSpPr>
            <a:spLocks noGrp="1"/>
          </p:cNvSpPr>
          <p:nvPr>
            <p:ph type="sldNum" sz="quarter" idx="11"/>
          </p:nvPr>
        </p:nvSpPr>
        <p:spPr/>
        <p:txBody>
          <a:bodyPr/>
          <a:lstStyle>
            <a:lvl1pPr>
              <a:defRPr/>
            </a:lvl1pPr>
          </a:lstStyle>
          <a:p>
            <a:pPr>
              <a:defRPr/>
            </a:pPr>
            <a:fld id="{49D9B6CD-0459-4300-8DE9-4C2A2DFCEC5C}" type="slidenum">
              <a:rPr lang="en-US"/>
              <a:pPr>
                <a:defRPr/>
              </a:pPr>
              <a:t>‹#›</a:t>
            </a:fld>
            <a:endParaRPr lang="en-US"/>
          </a:p>
        </p:txBody>
      </p:sp>
      <p:sp>
        <p:nvSpPr>
          <p:cNvPr id="10" name="Date Placeholder 8"/>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3"/>
          <p:cNvSpPr>
            <a:spLocks noGrp="1" noChangeArrowheads="1"/>
          </p:cNvSpPr>
          <p:nvPr userDrawn="1">
            <p:ph type="sldNum" sz="quarter" idx="11"/>
          </p:nvPr>
        </p:nvSpPr>
        <p:spPr>
          <a:ln/>
        </p:spPr>
        <p:txBody>
          <a:bodyPr/>
          <a:lstStyle>
            <a:lvl1pPr>
              <a:defRPr/>
            </a:lvl1pPr>
          </a:lstStyle>
          <a:p>
            <a:pPr>
              <a:defRPr/>
            </a:pPr>
            <a:fld id="{DB4A76E4-B026-44EA-9C7E-4ACC764DF4E5}" type="slidenum">
              <a:rPr lang="en-US"/>
              <a:pPr>
                <a:defRPr/>
              </a:pPr>
              <a:t>‹#›</a:t>
            </a:fld>
            <a:endParaRPr lang="en-US"/>
          </a:p>
        </p:txBody>
      </p:sp>
      <p:sp>
        <p:nvSpPr>
          <p:cNvPr id="5" name="Rectangle 16"/>
          <p:cNvSpPr>
            <a:spLocks noGrp="1" noChangeArrowheads="1"/>
          </p:cNvSpPr>
          <p:nvPr userDrawn="1">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3"/>
          <p:cNvSpPr>
            <a:spLocks noGrp="1" noChangeArrowheads="1"/>
          </p:cNvSpPr>
          <p:nvPr userDrawn="1">
            <p:ph type="sldNum" sz="quarter" idx="11"/>
          </p:nvPr>
        </p:nvSpPr>
        <p:spPr>
          <a:ln/>
        </p:spPr>
        <p:txBody>
          <a:bodyPr/>
          <a:lstStyle>
            <a:lvl1pPr>
              <a:defRPr/>
            </a:lvl1pPr>
          </a:lstStyle>
          <a:p>
            <a:pPr>
              <a:defRPr/>
            </a:pPr>
            <a:fld id="{90C2ECFB-0947-4875-B458-E8877346395A}" type="slidenum">
              <a:rPr lang="en-US"/>
              <a:pPr>
                <a:defRPr/>
              </a:pPr>
              <a:t>‹#›</a:t>
            </a:fld>
            <a:endParaRPr lang="en-US"/>
          </a:p>
        </p:txBody>
      </p:sp>
      <p:sp>
        <p:nvSpPr>
          <p:cNvPr id="4" name="Rectangle 16"/>
          <p:cNvSpPr>
            <a:spLocks noGrp="1" noChangeArrowheads="1"/>
          </p:cNvSpPr>
          <p:nvPr userDrawn="1">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1"/>
          </p:nvPr>
        </p:nvSpPr>
        <p:spPr/>
        <p:txBody>
          <a:bodyPr/>
          <a:lstStyle>
            <a:lvl1pPr>
              <a:defRPr/>
            </a:lvl1pPr>
          </a:lstStyle>
          <a:p>
            <a:pPr>
              <a:defRPr/>
            </a:pPr>
            <a:fld id="{BE242E09-9C83-4763-B2C5-C33D98B82699}" type="slidenum">
              <a:rPr lang="en-US"/>
              <a:pPr>
                <a:defRPr/>
              </a:pPr>
              <a:t>‹#›</a:t>
            </a:fld>
            <a:endParaRPr lang="en-US"/>
          </a:p>
        </p:txBody>
      </p:sp>
      <p:sp>
        <p:nvSpPr>
          <p:cNvPr id="8" name="Date Placeholder 6"/>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884238"/>
          </a:xfrm>
        </p:spPr>
        <p:txBody>
          <a:bodyPr/>
          <a:lstStyle/>
          <a:p>
            <a:r>
              <a:rPr lang="en-US"/>
              <a:t>Click to edit Master title style</a:t>
            </a:r>
          </a:p>
        </p:txBody>
      </p:sp>
      <p:sp>
        <p:nvSpPr>
          <p:cNvPr id="3" name="Text Placeholder 2"/>
          <p:cNvSpPr>
            <a:spLocks noGrp="1"/>
          </p:cNvSpPr>
          <p:nvPr>
            <p:ph type="body" sz="half" idx="1"/>
          </p:nvPr>
        </p:nvSpPr>
        <p:spPr>
          <a:xfrm>
            <a:off x="609600" y="1700214"/>
            <a:ext cx="5384800" cy="468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00214"/>
            <a:ext cx="5384800" cy="468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1"/>
          </p:nvPr>
        </p:nvSpPr>
        <p:spPr/>
        <p:txBody>
          <a:bodyPr/>
          <a:lstStyle>
            <a:lvl1pPr>
              <a:defRPr/>
            </a:lvl1pPr>
          </a:lstStyle>
          <a:p>
            <a:pPr>
              <a:defRPr/>
            </a:pPr>
            <a:fld id="{D7BA8C04-199E-4CB2-8FD9-FB5C56E1924D}" type="slidenum">
              <a:rPr lang="en-US"/>
              <a:pPr>
                <a:defRPr/>
              </a:pPr>
              <a:t>‹#›</a:t>
            </a:fld>
            <a:endParaRPr lang="en-US"/>
          </a:p>
        </p:txBody>
      </p:sp>
      <p:sp>
        <p:nvSpPr>
          <p:cNvPr id="8" name="Date Placeholder 6"/>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p:cNvSpPr>
            <a:spLocks noChangeAspect="1"/>
          </p:cNvSpPr>
          <p:nvPr userDrawn="1"/>
        </p:nvSpPr>
        <p:spPr>
          <a:xfrm>
            <a:off x="514350" y="30163"/>
            <a:ext cx="11677651" cy="366712"/>
          </a:xfrm>
          <a:prstGeom prst="rect">
            <a:avLst/>
          </a:prstGeom>
          <a:solidFill>
            <a:srgbClr val="0094DA"/>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eaLnBrk="0" hangingPunct="0">
              <a:defRPr/>
            </a:pPr>
            <a:endParaRPr lang="mk-MK" dirty="0"/>
          </a:p>
        </p:txBody>
      </p:sp>
      <p:sp>
        <p:nvSpPr>
          <p:cNvPr id="26" name="Rectangle 25"/>
          <p:cNvSpPr>
            <a:spLocks noChangeAspect="1"/>
          </p:cNvSpPr>
          <p:nvPr userDrawn="1"/>
        </p:nvSpPr>
        <p:spPr>
          <a:xfrm>
            <a:off x="44451" y="30163"/>
            <a:ext cx="116416" cy="366712"/>
          </a:xfrm>
          <a:prstGeom prst="rect">
            <a:avLst/>
          </a:prstGeom>
          <a:solidFill>
            <a:srgbClr val="322783"/>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eaLnBrk="0" hangingPunct="0">
              <a:defRPr/>
            </a:pPr>
            <a:endParaRPr lang="mk-MK" dirty="0"/>
          </a:p>
        </p:txBody>
      </p:sp>
      <p:sp>
        <p:nvSpPr>
          <p:cNvPr id="27" name="Donut 26"/>
          <p:cNvSpPr>
            <a:spLocks noChangeAspect="1"/>
          </p:cNvSpPr>
          <p:nvPr userDrawn="1"/>
        </p:nvSpPr>
        <p:spPr>
          <a:xfrm>
            <a:off x="226485" y="30163"/>
            <a:ext cx="359833" cy="366712"/>
          </a:xfrm>
          <a:prstGeom prst="donut">
            <a:avLst/>
          </a:prstGeom>
          <a:solidFill>
            <a:srgbClr val="0094DA"/>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eaLnBrk="0" hangingPunct="0">
              <a:defRPr/>
            </a:pPr>
            <a:endParaRPr lang="mk-MK" dirty="0">
              <a:solidFill>
                <a:schemeClr val="tx1"/>
              </a:solidFill>
            </a:endParaRPr>
          </a:p>
        </p:txBody>
      </p:sp>
      <p:sp>
        <p:nvSpPr>
          <p:cNvPr id="28" name="Right Triangle 27"/>
          <p:cNvSpPr/>
          <p:nvPr userDrawn="1"/>
        </p:nvSpPr>
        <p:spPr>
          <a:xfrm rot="10800000">
            <a:off x="419099" y="30163"/>
            <a:ext cx="590550" cy="227012"/>
          </a:xfrm>
          <a:prstGeom prst="rtTriangle">
            <a:avLst/>
          </a:prstGeom>
          <a:solidFill>
            <a:srgbClr val="0094DA"/>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eaLnBrk="0" hangingPunct="0">
              <a:defRPr/>
            </a:pPr>
            <a:endParaRPr lang="mk-MK" dirty="0"/>
          </a:p>
        </p:txBody>
      </p:sp>
      <p:sp>
        <p:nvSpPr>
          <p:cNvPr id="29" name="Right Triangle 28"/>
          <p:cNvSpPr/>
          <p:nvPr userDrawn="1"/>
        </p:nvSpPr>
        <p:spPr>
          <a:xfrm rot="10800000" flipV="1">
            <a:off x="419099" y="136525"/>
            <a:ext cx="501651" cy="260350"/>
          </a:xfrm>
          <a:prstGeom prst="rtTriangle">
            <a:avLst/>
          </a:prstGeom>
          <a:solidFill>
            <a:srgbClr val="0094DA"/>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anchor="ctr"/>
          <a:lstStyle/>
          <a:p>
            <a:pPr eaLnBrk="0" hangingPunct="0">
              <a:defRPr/>
            </a:pPr>
            <a:endParaRPr lang="mk-MK" dirty="0"/>
          </a:p>
        </p:txBody>
      </p:sp>
      <p:sp>
        <p:nvSpPr>
          <p:cNvPr id="84995" name="Rectangle 3"/>
          <p:cNvSpPr>
            <a:spLocks noGrp="1" noChangeArrowheads="1"/>
          </p:cNvSpPr>
          <p:nvPr userDrawn="1">
            <p:ph type="sldNum" sz="quarter" idx="4"/>
          </p:nvPr>
        </p:nvSpPr>
        <p:spPr bwMode="auto">
          <a:xfrm>
            <a:off x="10223500" y="6597650"/>
            <a:ext cx="1729317"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900"/>
            </a:lvl1pPr>
          </a:lstStyle>
          <a:p>
            <a:pPr>
              <a:defRPr/>
            </a:pPr>
            <a:fld id="{EAA93D62-BCB6-4ECA-AE5F-EC9AA8449DF1}" type="slidenum">
              <a:rPr lang="en-US"/>
              <a:pPr>
                <a:defRPr/>
              </a:pPr>
              <a:t>‹#›</a:t>
            </a:fld>
            <a:endParaRPr lang="en-US"/>
          </a:p>
        </p:txBody>
      </p:sp>
      <p:sp>
        <p:nvSpPr>
          <p:cNvPr id="1033" name="Rectangle 14"/>
          <p:cNvSpPr>
            <a:spLocks noGrp="1" noChangeArrowheads="1"/>
          </p:cNvSpPr>
          <p:nvPr userDrawn="1">
            <p:ph type="title"/>
          </p:nvPr>
        </p:nvSpPr>
        <p:spPr bwMode="auto">
          <a:xfrm>
            <a:off x="609600" y="457200"/>
            <a:ext cx="10972800" cy="8842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4" name="Rectangle 15"/>
          <p:cNvSpPr>
            <a:spLocks noGrp="1" noChangeArrowheads="1"/>
          </p:cNvSpPr>
          <p:nvPr userDrawn="1">
            <p:ph type="body" idx="1"/>
          </p:nvPr>
        </p:nvSpPr>
        <p:spPr bwMode="auto">
          <a:xfrm>
            <a:off x="630767" y="1509714"/>
            <a:ext cx="10972800" cy="46815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5008" name="Rectangle 16"/>
          <p:cNvSpPr>
            <a:spLocks noGrp="1" noChangeArrowheads="1"/>
          </p:cNvSpPr>
          <p:nvPr userDrawn="1">
            <p:ph type="dt" sz="half" idx="2"/>
          </p:nvPr>
        </p:nvSpPr>
        <p:spPr bwMode="auto">
          <a:xfrm>
            <a:off x="239185" y="6553200"/>
            <a:ext cx="2305049" cy="2603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900" dirty="0"/>
            </a:lvl1pPr>
          </a:lstStyle>
          <a:p>
            <a:pPr>
              <a:defRPr/>
            </a:pPr>
            <a:endParaRPr lang="en-US"/>
          </a:p>
        </p:txBody>
      </p:sp>
      <p:sp>
        <p:nvSpPr>
          <p:cNvPr id="85012" name="Text Box 20"/>
          <p:cNvSpPr txBox="1">
            <a:spLocks noChangeArrowheads="1"/>
          </p:cNvSpPr>
          <p:nvPr userDrawn="1"/>
        </p:nvSpPr>
        <p:spPr bwMode="auto">
          <a:xfrm>
            <a:off x="609600" y="95712"/>
            <a:ext cx="1998133" cy="246221"/>
          </a:xfrm>
          <a:prstGeom prst="rect">
            <a:avLst/>
          </a:prstGeom>
          <a:noFill/>
          <a:ln w="9525">
            <a:noFill/>
            <a:miter lim="800000"/>
            <a:headEnd/>
            <a:tailEnd/>
          </a:ln>
          <a:effectLst/>
        </p:spPr>
        <p:txBody>
          <a:bodyPr lIns="0" tIns="0" rIns="0" bIns="0">
            <a:spAutoFit/>
          </a:bodyPr>
          <a:lstStyle/>
          <a:p>
            <a:pPr eaLnBrk="0" hangingPunct="0">
              <a:defRPr/>
            </a:pPr>
            <a:r>
              <a:rPr lang="en-US" sz="800" b="1" dirty="0">
                <a:solidFill>
                  <a:schemeClr val="bg1"/>
                </a:solidFill>
                <a:latin typeface="+mn-lt"/>
              </a:rPr>
              <a:t>FACULTY FOR COMPUTER SCIENCE AND ENGINEERING</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0" r:id="rId3"/>
    <p:sldLayoutId id="2147483703" r:id="rId4"/>
    <p:sldLayoutId id="2147483704" r:id="rId5"/>
    <p:sldLayoutId id="2147483699" r:id="rId6"/>
    <p:sldLayoutId id="2147483698" r:id="rId7"/>
    <p:sldLayoutId id="2147483705" r:id="rId8"/>
    <p:sldLayoutId id="2147483706" r:id="rId9"/>
    <p:sldLayoutId id="2147483707" r:id="rId10"/>
  </p:sldLayoutIdLst>
  <p:hf hdr="0" dt="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322783"/>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322783"/>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322783"/>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42.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moodle.org/site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0.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5"/>
          <p:cNvSpPr txBox="1">
            <a:spLocks/>
          </p:cNvSpPr>
          <p:nvPr/>
        </p:nvSpPr>
        <p:spPr bwMode="auto">
          <a:xfrm>
            <a:off x="1837347" y="2497673"/>
            <a:ext cx="10424322" cy="923330"/>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5000">
                <a:solidFill>
                  <a:srgbClr val="FFFFFF"/>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marL="12700"/>
            <a:r>
              <a:rPr lang="en-US" sz="5400" b="1" kern="0" spc="815" dirty="0">
                <a:latin typeface="Arial" pitchFamily="34" charset="0"/>
                <a:cs typeface="Arial" pitchFamily="34" charset="0"/>
              </a:rPr>
              <a:t>ITEM</a:t>
            </a:r>
            <a:r>
              <a:rPr lang="en-US" sz="6000" b="1" kern="0" spc="815" dirty="0">
                <a:latin typeface="Arial" pitchFamily="34" charset="0"/>
                <a:cs typeface="Arial" pitchFamily="34" charset="0"/>
              </a:rPr>
              <a:t> - </a:t>
            </a:r>
            <a:r>
              <a:rPr lang="en-US" sz="3600" b="1" kern="0" spc="815" dirty="0">
                <a:latin typeface="Arial" pitchFamily="34" charset="0"/>
                <a:cs typeface="Arial" pitchFamily="34" charset="0"/>
              </a:rPr>
              <a:t>First Progress meeting</a:t>
            </a:r>
            <a:endParaRPr lang="en-US" sz="5400" b="1" kern="0" dirty="0">
              <a:latin typeface="Arial" pitchFamily="34" charset="0"/>
              <a:cs typeface="Arial" pitchFamily="34" charset="0"/>
            </a:endParaRPr>
          </a:p>
        </p:txBody>
      </p:sp>
      <p:sp>
        <p:nvSpPr>
          <p:cNvPr id="4" name="object 11"/>
          <p:cNvSpPr txBox="1"/>
          <p:nvPr/>
        </p:nvSpPr>
        <p:spPr>
          <a:xfrm>
            <a:off x="6787467" y="5919951"/>
            <a:ext cx="5826760" cy="430887"/>
          </a:xfrm>
          <a:prstGeom prst="rect">
            <a:avLst/>
          </a:prstGeom>
        </p:spPr>
        <p:txBody>
          <a:bodyPr vert="horz" wrap="square" lIns="0" tIns="0" rIns="0" bIns="0" rtlCol="0">
            <a:spAutoFit/>
          </a:bodyPr>
          <a:lstStyle/>
          <a:p>
            <a:pPr marL="12700" algn="ctr">
              <a:lnSpc>
                <a:spcPct val="100000"/>
              </a:lnSpc>
            </a:pPr>
            <a:r>
              <a:rPr lang="en-US" sz="2800" dirty="0">
                <a:latin typeface="Calibri"/>
                <a:cs typeface="Calibri"/>
              </a:rPr>
              <a:t>Prof. Ivan Chorbev, PhD</a:t>
            </a:r>
            <a:endParaRPr sz="2800" dirty="0">
              <a:latin typeface="Calibri"/>
              <a:cs typeface="Calibri"/>
            </a:endParaRPr>
          </a:p>
        </p:txBody>
      </p:sp>
      <p:sp>
        <p:nvSpPr>
          <p:cNvPr id="5" name="object 11">
            <a:extLst>
              <a:ext uri="{FF2B5EF4-FFF2-40B4-BE49-F238E27FC236}">
                <a16:creationId xmlns:a16="http://schemas.microsoft.com/office/drawing/2014/main" id="{F17BA59F-2946-4C8C-8018-33F06FBADE17}"/>
              </a:ext>
            </a:extLst>
          </p:cNvPr>
          <p:cNvSpPr txBox="1"/>
          <p:nvPr/>
        </p:nvSpPr>
        <p:spPr>
          <a:xfrm>
            <a:off x="3182620" y="4301321"/>
            <a:ext cx="5826760" cy="430887"/>
          </a:xfrm>
          <a:prstGeom prst="rect">
            <a:avLst/>
          </a:prstGeom>
        </p:spPr>
        <p:txBody>
          <a:bodyPr vert="horz" wrap="square" lIns="0" tIns="0" rIns="0" bIns="0" rtlCol="0">
            <a:spAutoFit/>
          </a:bodyPr>
          <a:lstStyle/>
          <a:p>
            <a:pPr marL="12700" algn="ctr">
              <a:lnSpc>
                <a:spcPct val="100000"/>
              </a:lnSpc>
            </a:pPr>
            <a:r>
              <a:rPr lang="en-US" sz="2800" dirty="0">
                <a:latin typeface="Calibri"/>
                <a:cs typeface="Calibri"/>
              </a:rPr>
              <a:t>Prague, June 18, 2019</a:t>
            </a:r>
            <a:endParaRPr sz="2800" dirty="0">
              <a:latin typeface="Calibri"/>
              <a:cs typeface="Calibri"/>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F1BD7-8811-4241-8BBA-2469831BADA1}"/>
              </a:ext>
            </a:extLst>
          </p:cNvPr>
          <p:cNvSpPr>
            <a:spLocks noGrp="1"/>
          </p:cNvSpPr>
          <p:nvPr>
            <p:ph type="title"/>
          </p:nvPr>
        </p:nvSpPr>
        <p:spPr/>
        <p:txBody>
          <a:bodyPr/>
          <a:lstStyle/>
          <a:p>
            <a:endParaRPr lang="en-US"/>
          </a:p>
        </p:txBody>
      </p:sp>
      <p:pic>
        <p:nvPicPr>
          <p:cNvPr id="3" name="Picture 2" descr="A screenshot of a computer&#10;&#10;Description automatically generated">
            <a:extLst>
              <a:ext uri="{FF2B5EF4-FFF2-40B4-BE49-F238E27FC236}">
                <a16:creationId xmlns:a16="http://schemas.microsoft.com/office/drawing/2014/main" id="{B463ACB2-19BD-4D5D-BE6D-305C47605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1017" y="-6958150"/>
            <a:ext cx="9858105" cy="13842422"/>
          </a:xfrm>
          <a:prstGeom prst="rect">
            <a:avLst/>
          </a:prstGeom>
        </p:spPr>
      </p:pic>
    </p:spTree>
    <p:extLst>
      <p:ext uri="{BB962C8B-B14F-4D97-AF65-F5344CB8AC3E}">
        <p14:creationId xmlns:p14="http://schemas.microsoft.com/office/powerpoint/2010/main" val="2181513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8D5A73A6-F32C-4D20-8EF5-4E4B595A0E5F}"/>
              </a:ext>
            </a:extLst>
          </p:cNvPr>
          <p:cNvSpPr>
            <a:spLocks noGrp="1" noChangeArrowheads="1"/>
          </p:cNvSpPr>
          <p:nvPr>
            <p:ph type="title"/>
          </p:nvPr>
        </p:nvSpPr>
        <p:spPr bwMode="auto">
          <a:xfrm>
            <a:off x="371475" y="678008"/>
            <a:ext cx="9373415" cy="776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Lst>
            </a:pPr>
            <a:r>
              <a:rPr lang="en-GB" altLang="en-US" sz="3200" b="1" i="1" dirty="0">
                <a:cs typeface="Lucida Sans Unicode" panose="020B0602030504020204" pitchFamily="34" charset="0"/>
              </a:rPr>
              <a:t>Course Management Features - </a:t>
            </a:r>
            <a:r>
              <a:rPr lang="en-GB" altLang="en-US" sz="3200" b="1" dirty="0">
                <a:solidFill>
                  <a:srgbClr val="FF9933"/>
                </a:solidFill>
                <a:cs typeface="Lucida Sans Unicode" panose="020B0602030504020204" pitchFamily="34" charset="0"/>
              </a:rPr>
              <a:t>Modules</a:t>
            </a:r>
            <a:endParaRPr lang="en-GB" altLang="en-US" sz="3200" b="1" i="1" dirty="0">
              <a:cs typeface="Lucida Sans Unicode" panose="020B0602030504020204" pitchFamily="34" charset="0"/>
            </a:endParaRPr>
          </a:p>
        </p:txBody>
      </p:sp>
      <p:sp>
        <p:nvSpPr>
          <p:cNvPr id="13316" name="Text Box 4">
            <a:extLst>
              <a:ext uri="{FF2B5EF4-FFF2-40B4-BE49-F238E27FC236}">
                <a16:creationId xmlns:a16="http://schemas.microsoft.com/office/drawing/2014/main" id="{42C73DDD-7514-44FC-A78F-58B2D9CF6227}"/>
              </a:ext>
            </a:extLst>
          </p:cNvPr>
          <p:cNvSpPr txBox="1">
            <a:spLocks noChangeArrowheads="1"/>
          </p:cNvSpPr>
          <p:nvPr/>
        </p:nvSpPr>
        <p:spPr bwMode="auto">
          <a:xfrm>
            <a:off x="487680" y="1341120"/>
            <a:ext cx="7776754" cy="4426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9pPr>
          </a:lstStyle>
          <a:p>
            <a:pPr hangingPunct="0">
              <a:lnSpc>
                <a:spcPct val="93000"/>
              </a:lnSpc>
              <a:spcBef>
                <a:spcPts val="400"/>
              </a:spcBef>
              <a:buClr>
                <a:srgbClr val="000000"/>
              </a:buClr>
              <a:buSzPct val="45000"/>
            </a:pPr>
            <a:r>
              <a:rPr lang="en-GB" altLang="en-US" sz="3200" b="1" dirty="0"/>
              <a:t>Assignment</a:t>
            </a:r>
          </a:p>
          <a:p>
            <a:pPr hangingPunct="0">
              <a:lnSpc>
                <a:spcPct val="93000"/>
              </a:lnSpc>
              <a:buClr>
                <a:srgbClr val="000000"/>
              </a:buClr>
              <a:buSzPct val="45000"/>
              <a:buFont typeface="StarSymbol" charset="0"/>
              <a:buNone/>
            </a:pPr>
            <a:r>
              <a:rPr lang="en-GB" altLang="en-US" sz="2000" dirty="0"/>
              <a:t>Used to assign online or offline tasks; learners can submit tasks in any file format (e.g. MS Office, PDF, image, a/v etc.).</a:t>
            </a:r>
          </a:p>
          <a:p>
            <a:pPr hangingPunct="0">
              <a:lnSpc>
                <a:spcPct val="93000"/>
              </a:lnSpc>
              <a:spcBef>
                <a:spcPct val="40000"/>
              </a:spcBef>
              <a:buClr>
                <a:srgbClr val="000000"/>
              </a:buClr>
              <a:buSzPct val="45000"/>
              <a:buFont typeface="StarSymbol" charset="0"/>
              <a:buNone/>
            </a:pPr>
            <a:r>
              <a:rPr lang="en-GB" altLang="en-US" sz="3200" b="1" dirty="0"/>
              <a:t>Chat</a:t>
            </a:r>
            <a:r>
              <a:rPr lang="en-GB" altLang="en-US" sz="3200" b="1" dirty="0">
                <a:solidFill>
                  <a:srgbClr val="FF9933"/>
                </a:solidFill>
              </a:rPr>
              <a:t> </a:t>
            </a:r>
            <a:br>
              <a:rPr lang="en-GB" altLang="en-US" sz="3200" b="1" dirty="0">
                <a:solidFill>
                  <a:srgbClr val="FF9933"/>
                </a:solidFill>
              </a:rPr>
            </a:br>
            <a:r>
              <a:rPr lang="en-GB" altLang="en-US" sz="2000" dirty="0"/>
              <a:t>Allows real-time synchronous communication by learners.</a:t>
            </a:r>
          </a:p>
          <a:p>
            <a:pPr hangingPunct="0">
              <a:lnSpc>
                <a:spcPct val="93000"/>
              </a:lnSpc>
              <a:spcBef>
                <a:spcPct val="40000"/>
              </a:spcBef>
              <a:buClr>
                <a:srgbClr val="000000"/>
              </a:buClr>
              <a:buSzPct val="45000"/>
              <a:buFont typeface="StarSymbol" charset="0"/>
              <a:buNone/>
            </a:pPr>
            <a:r>
              <a:rPr lang="en-GB" altLang="en-US" sz="3200" b="1" dirty="0"/>
              <a:t>Choice</a:t>
            </a:r>
            <a:r>
              <a:rPr lang="en-GB" altLang="en-US" sz="3200" b="1" dirty="0">
                <a:solidFill>
                  <a:srgbClr val="FF9933"/>
                </a:solidFill>
              </a:rPr>
              <a:t> </a:t>
            </a:r>
            <a:br>
              <a:rPr lang="en-GB" altLang="en-US" sz="3200" b="1" dirty="0">
                <a:solidFill>
                  <a:srgbClr val="FF9933"/>
                </a:solidFill>
              </a:rPr>
            </a:br>
            <a:r>
              <a:rPr lang="en-GB" altLang="en-US" sz="2000" dirty="0"/>
              <a:t>Instructors create a question and a number</a:t>
            </a:r>
            <a:br>
              <a:rPr lang="en-GB" altLang="en-US" sz="2000" dirty="0"/>
            </a:br>
            <a:r>
              <a:rPr lang="en-GB" altLang="en-US" sz="2000" dirty="0"/>
              <a:t>of choices for learners; results are posted</a:t>
            </a:r>
            <a:br>
              <a:rPr lang="en-GB" altLang="en-US" sz="2000" dirty="0"/>
            </a:br>
            <a:r>
              <a:rPr lang="en-GB" altLang="en-US" sz="2000" dirty="0"/>
              <a:t>for learners to view. Use this module to</a:t>
            </a:r>
            <a:br>
              <a:rPr lang="en-GB" altLang="en-US" sz="2000" dirty="0"/>
            </a:br>
            <a:r>
              <a:rPr lang="en-GB" altLang="en-US" sz="2000" dirty="0"/>
              <a:t>do quick surveys on subject matter. </a:t>
            </a:r>
          </a:p>
          <a:p>
            <a:pPr hangingPunct="0">
              <a:lnSpc>
                <a:spcPct val="93000"/>
              </a:lnSpc>
              <a:spcBef>
                <a:spcPct val="40000"/>
              </a:spcBef>
              <a:buClr>
                <a:srgbClr val="000000"/>
              </a:buClr>
              <a:buSzPct val="45000"/>
              <a:buFont typeface="StarSymbol" charset="0"/>
              <a:buNone/>
            </a:pPr>
            <a:r>
              <a:rPr lang="en-GB" altLang="en-US" sz="3200" b="1" dirty="0"/>
              <a:t>Dialogue</a:t>
            </a:r>
            <a:endParaRPr lang="en-GB" altLang="en-US" sz="2400" dirty="0"/>
          </a:p>
        </p:txBody>
      </p:sp>
      <p:sp>
        <p:nvSpPr>
          <p:cNvPr id="13317" name="Text Box 5">
            <a:extLst>
              <a:ext uri="{FF2B5EF4-FFF2-40B4-BE49-F238E27FC236}">
                <a16:creationId xmlns:a16="http://schemas.microsoft.com/office/drawing/2014/main" id="{95296D1B-165D-47DC-A0B8-544379B613FE}"/>
              </a:ext>
            </a:extLst>
          </p:cNvPr>
          <p:cNvSpPr txBox="1">
            <a:spLocks noChangeArrowheads="1"/>
          </p:cNvSpPr>
          <p:nvPr/>
        </p:nvSpPr>
        <p:spPr bwMode="auto">
          <a:xfrm>
            <a:off x="8904836" y="3586163"/>
            <a:ext cx="287813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Lst>
              <a:defRPr>
                <a:solidFill>
                  <a:schemeClr val="tx1"/>
                </a:solidFill>
                <a:latin typeface="Arial" panose="020B0604020202020204" pitchFamily="34" charset="0"/>
              </a:defRPr>
            </a:lvl9pPr>
          </a:lstStyle>
          <a:p>
            <a:pPr hangingPunct="0">
              <a:lnSpc>
                <a:spcPct val="95000"/>
              </a:lnSpc>
              <a:buClr>
                <a:srgbClr val="000000"/>
              </a:buClr>
              <a:buSzPct val="45000"/>
              <a:buFont typeface="StarSymbol" charset="0"/>
              <a:buNone/>
            </a:pPr>
            <a:r>
              <a:rPr lang="en-GB" altLang="en-US" sz="1000" i="1">
                <a:latin typeface="Times New Roman" panose="02020603050405020304" pitchFamily="18" charset="0"/>
              </a:rPr>
              <a:t>Property screens guide instructor through setup when creating a new Assignment</a:t>
            </a:r>
          </a:p>
        </p:txBody>
      </p:sp>
      <p:pic>
        <p:nvPicPr>
          <p:cNvPr id="13320" name="Picture 8" descr="assprop">
            <a:extLst>
              <a:ext uri="{FF2B5EF4-FFF2-40B4-BE49-F238E27FC236}">
                <a16:creationId xmlns:a16="http://schemas.microsoft.com/office/drawing/2014/main" id="{B39D316B-5898-487E-A576-8F67A1356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948" y="2524125"/>
            <a:ext cx="2816225" cy="10239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22" name="Text Box 10">
            <a:extLst>
              <a:ext uri="{FF2B5EF4-FFF2-40B4-BE49-F238E27FC236}">
                <a16:creationId xmlns:a16="http://schemas.microsoft.com/office/drawing/2014/main" id="{74FFDB8F-C35B-4A5B-AA2C-FDD081B880B2}"/>
              </a:ext>
            </a:extLst>
          </p:cNvPr>
          <p:cNvSpPr txBox="1">
            <a:spLocks noChangeArrowheads="1"/>
          </p:cNvSpPr>
          <p:nvPr/>
        </p:nvSpPr>
        <p:spPr bwMode="auto">
          <a:xfrm>
            <a:off x="8908011" y="4527550"/>
            <a:ext cx="280193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9pPr>
          </a:lstStyle>
          <a:p>
            <a:pPr hangingPunct="0">
              <a:lnSpc>
                <a:spcPct val="95000"/>
              </a:lnSpc>
              <a:buClr>
                <a:srgbClr val="000000"/>
              </a:buClr>
              <a:buSzPct val="45000"/>
              <a:buFont typeface="StarSymbol" charset="0"/>
              <a:buNone/>
            </a:pPr>
            <a:r>
              <a:rPr lang="en-GB" altLang="en-US" sz="1000" i="1">
                <a:latin typeface="Times New Roman" panose="02020603050405020304" pitchFamily="18" charset="0"/>
              </a:rPr>
              <a:t>Assignment activity can require the learner to upload a completed project.</a:t>
            </a:r>
          </a:p>
        </p:txBody>
      </p:sp>
      <p:pic>
        <p:nvPicPr>
          <p:cNvPr id="13323" name="Picture 11" descr="upassign">
            <a:extLst>
              <a:ext uri="{FF2B5EF4-FFF2-40B4-BE49-F238E27FC236}">
                <a16:creationId xmlns:a16="http://schemas.microsoft.com/office/drawing/2014/main" id="{56208BBA-FD4D-459F-90AB-9F19D9627D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6422" y="4019550"/>
            <a:ext cx="2787650" cy="439738"/>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13324" name="Text Box 12">
            <a:extLst>
              <a:ext uri="{FF2B5EF4-FFF2-40B4-BE49-F238E27FC236}">
                <a16:creationId xmlns:a16="http://schemas.microsoft.com/office/drawing/2014/main" id="{7DBD5439-E2E6-4550-BF4C-C961BEF7DAEA}"/>
              </a:ext>
            </a:extLst>
          </p:cNvPr>
          <p:cNvSpPr txBox="1">
            <a:spLocks noChangeArrowheads="1"/>
          </p:cNvSpPr>
          <p:nvPr/>
        </p:nvSpPr>
        <p:spPr bwMode="auto">
          <a:xfrm>
            <a:off x="2749551" y="5780089"/>
            <a:ext cx="64690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hangingPunct="0">
              <a:lnSpc>
                <a:spcPct val="93000"/>
              </a:lnSpc>
              <a:spcBef>
                <a:spcPct val="40000"/>
              </a:spcBef>
              <a:buClr>
                <a:srgbClr val="000000"/>
              </a:buClr>
              <a:buSzPct val="45000"/>
              <a:buFont typeface="StarSymbol" charset="0"/>
              <a:buNone/>
            </a:pPr>
            <a:r>
              <a:rPr lang="en-GB" altLang="en-US" sz="1500"/>
              <a:t>Allows for one-to-one asynchronous message exchange between instructor and learner, or learner to learner.</a:t>
            </a:r>
            <a:endParaRPr lang="en-US" altLang="en-US" sz="150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8109545-1B2A-4A56-8BAA-B21BE273CFBE}"/>
              </a:ext>
            </a:extLst>
          </p:cNvPr>
          <p:cNvSpPr>
            <a:spLocks noGrp="1" noChangeArrowheads="1"/>
          </p:cNvSpPr>
          <p:nvPr>
            <p:ph type="title"/>
          </p:nvPr>
        </p:nvSpPr>
        <p:spPr bwMode="auto">
          <a:xfrm>
            <a:off x="341357" y="635796"/>
            <a:ext cx="10100219" cy="811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altLang="en-US" sz="3600" b="1" i="1" dirty="0">
                <a:cs typeface="Lucida Sans Unicode" panose="020B0602030504020204" pitchFamily="34" charset="0"/>
              </a:rPr>
              <a:t>Course Management Features - </a:t>
            </a:r>
            <a:r>
              <a:rPr lang="en-GB" altLang="en-US" sz="3600" b="1" dirty="0">
                <a:solidFill>
                  <a:srgbClr val="FF9933"/>
                </a:solidFill>
                <a:cs typeface="Lucida Sans Unicode" panose="020B0602030504020204" pitchFamily="34" charset="0"/>
              </a:rPr>
              <a:t>Modules</a:t>
            </a:r>
          </a:p>
        </p:txBody>
      </p:sp>
      <p:sp>
        <p:nvSpPr>
          <p:cNvPr id="15363" name="Text Box 3">
            <a:extLst>
              <a:ext uri="{FF2B5EF4-FFF2-40B4-BE49-F238E27FC236}">
                <a16:creationId xmlns:a16="http://schemas.microsoft.com/office/drawing/2014/main" id="{1E997470-FA68-4C7F-A136-53406596204C}"/>
              </a:ext>
            </a:extLst>
          </p:cNvPr>
          <p:cNvSpPr txBox="1">
            <a:spLocks noChangeArrowheads="1"/>
          </p:cNvSpPr>
          <p:nvPr/>
        </p:nvSpPr>
        <p:spPr bwMode="auto">
          <a:xfrm>
            <a:off x="479109" y="1540671"/>
            <a:ext cx="9500914" cy="1316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9pPr>
          </a:lstStyle>
          <a:p>
            <a:pPr hangingPunct="0">
              <a:lnSpc>
                <a:spcPct val="93000"/>
              </a:lnSpc>
              <a:buClr>
                <a:srgbClr val="000000"/>
              </a:buClr>
              <a:buSzPct val="45000"/>
              <a:buFont typeface="StarSymbol" charset="0"/>
              <a:buNone/>
            </a:pPr>
            <a:r>
              <a:rPr lang="en-GB" altLang="en-US" sz="3200" b="1" dirty="0"/>
              <a:t>Forums</a:t>
            </a:r>
          </a:p>
          <a:p>
            <a:pPr hangingPunct="0">
              <a:lnSpc>
                <a:spcPct val="93000"/>
              </a:lnSpc>
              <a:buClr>
                <a:srgbClr val="000000"/>
              </a:buClr>
              <a:buSzPct val="45000"/>
              <a:buFont typeface="StarSymbol" charset="0"/>
              <a:buNone/>
            </a:pPr>
            <a:r>
              <a:rPr lang="en-GB" altLang="en-US" sz="2000" dirty="0"/>
              <a:t>Threaded discussion boards for asynchronous group exchange on shared subject matter. Participation in forums can be an integral part of the learning experience, helping students define and evolve their understanding of subject matter. </a:t>
            </a:r>
          </a:p>
        </p:txBody>
      </p:sp>
      <p:sp>
        <p:nvSpPr>
          <p:cNvPr id="15364" name="Text Box 4">
            <a:extLst>
              <a:ext uri="{FF2B5EF4-FFF2-40B4-BE49-F238E27FC236}">
                <a16:creationId xmlns:a16="http://schemas.microsoft.com/office/drawing/2014/main" id="{BD5D16B7-0BBF-4D35-AB7D-D560E14602DD}"/>
              </a:ext>
            </a:extLst>
          </p:cNvPr>
          <p:cNvSpPr txBox="1">
            <a:spLocks noChangeArrowheads="1"/>
          </p:cNvSpPr>
          <p:nvPr/>
        </p:nvSpPr>
        <p:spPr bwMode="auto">
          <a:xfrm>
            <a:off x="2813051" y="6024563"/>
            <a:ext cx="5514975" cy="14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Lst>
              <a:defRPr>
                <a:solidFill>
                  <a:schemeClr val="tx1"/>
                </a:solidFill>
                <a:latin typeface="Arial" panose="020B0604020202020204" pitchFamily="34" charset="0"/>
              </a:defRPr>
            </a:lvl9pPr>
          </a:lstStyle>
          <a:p>
            <a:pPr hangingPunct="0">
              <a:lnSpc>
                <a:spcPct val="95000"/>
              </a:lnSpc>
              <a:buClr>
                <a:srgbClr val="000000"/>
              </a:buClr>
              <a:buSzPct val="45000"/>
              <a:buFont typeface="StarSymbol" charset="0"/>
              <a:buNone/>
            </a:pPr>
            <a:r>
              <a:rPr lang="en-GB" altLang="en-US" sz="1000" i="1">
                <a:latin typeface="Times New Roman" panose="02020603050405020304" pitchFamily="18" charset="0"/>
              </a:rPr>
              <a:t>Students can Rate a forum post, based on Scales set up by the course creator</a:t>
            </a:r>
          </a:p>
        </p:txBody>
      </p:sp>
      <p:pic>
        <p:nvPicPr>
          <p:cNvPr id="15368" name="Picture 8" descr="forpost">
            <a:extLst>
              <a:ext uri="{FF2B5EF4-FFF2-40B4-BE49-F238E27FC236}">
                <a16:creationId xmlns:a16="http://schemas.microsoft.com/office/drawing/2014/main" id="{E0B2C443-E655-4E9A-B6E7-1D2BCBF0B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361" y="3143546"/>
            <a:ext cx="8113889" cy="278735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0BFD565-929E-4689-AC9D-1D8EAAE55F67}"/>
              </a:ext>
            </a:extLst>
          </p:cNvPr>
          <p:cNvSpPr>
            <a:spLocks noGrp="1" noChangeArrowheads="1"/>
          </p:cNvSpPr>
          <p:nvPr>
            <p:ph type="title"/>
          </p:nvPr>
        </p:nvSpPr>
        <p:spPr bwMode="auto">
          <a:xfrm>
            <a:off x="304937" y="552179"/>
            <a:ext cx="7288212" cy="811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altLang="en-US" sz="2400" b="1" i="1" dirty="0">
                <a:cs typeface="Lucida Sans Unicode" panose="020B0602030504020204" pitchFamily="34" charset="0"/>
              </a:rPr>
              <a:t>Course Management Features - </a:t>
            </a:r>
            <a:r>
              <a:rPr lang="en-GB" altLang="en-US" sz="2400" b="1" dirty="0">
                <a:solidFill>
                  <a:srgbClr val="FF9933"/>
                </a:solidFill>
                <a:cs typeface="Lucida Sans Unicode" panose="020B0602030504020204" pitchFamily="34" charset="0"/>
              </a:rPr>
              <a:t>Modules</a:t>
            </a:r>
          </a:p>
        </p:txBody>
      </p:sp>
      <p:sp>
        <p:nvSpPr>
          <p:cNvPr id="60419" name="Text Box 3">
            <a:extLst>
              <a:ext uri="{FF2B5EF4-FFF2-40B4-BE49-F238E27FC236}">
                <a16:creationId xmlns:a16="http://schemas.microsoft.com/office/drawing/2014/main" id="{D5149541-A147-4A4D-9837-6E4337C98DAA}"/>
              </a:ext>
            </a:extLst>
          </p:cNvPr>
          <p:cNvSpPr txBox="1">
            <a:spLocks noChangeArrowheads="1"/>
          </p:cNvSpPr>
          <p:nvPr/>
        </p:nvSpPr>
        <p:spPr bwMode="auto">
          <a:xfrm>
            <a:off x="461555" y="1363392"/>
            <a:ext cx="6174376" cy="520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9pPr>
          </a:lstStyle>
          <a:p>
            <a:pPr hangingPunct="0">
              <a:lnSpc>
                <a:spcPct val="93000"/>
              </a:lnSpc>
              <a:spcBef>
                <a:spcPct val="30000"/>
              </a:spcBef>
              <a:buClr>
                <a:srgbClr val="000000"/>
              </a:buClr>
              <a:buSzPct val="45000"/>
              <a:buFont typeface="StarSymbol" charset="0"/>
              <a:buNone/>
            </a:pPr>
            <a:r>
              <a:rPr lang="en-GB" altLang="en-US" sz="3200" b="1" dirty="0"/>
              <a:t>Glossary</a:t>
            </a:r>
            <a:br>
              <a:rPr lang="en-GB" altLang="en-US" sz="3200" b="1" dirty="0"/>
            </a:br>
            <a:r>
              <a:rPr lang="en-GB" altLang="en-US" sz="2000" dirty="0"/>
              <a:t>Create a </a:t>
            </a:r>
            <a:r>
              <a:rPr lang="en-US" altLang="en-US" sz="2000" dirty="0"/>
              <a:t>glossary</a:t>
            </a:r>
            <a:r>
              <a:rPr lang="en-GB" altLang="en-US" sz="2000" dirty="0"/>
              <a:t> of terms used in a course. Has display format options including entry list, </a:t>
            </a:r>
            <a:r>
              <a:rPr lang="en-GB" altLang="en-US" sz="2000" dirty="0" err="1"/>
              <a:t>encyclopedia</a:t>
            </a:r>
            <a:r>
              <a:rPr lang="en-GB" altLang="en-US" sz="2000" dirty="0"/>
              <a:t>, FAQ, dictionary style and more. </a:t>
            </a:r>
          </a:p>
          <a:p>
            <a:pPr hangingPunct="0">
              <a:lnSpc>
                <a:spcPct val="93000"/>
              </a:lnSpc>
              <a:spcBef>
                <a:spcPct val="20000"/>
              </a:spcBef>
              <a:buClr>
                <a:srgbClr val="000000"/>
              </a:buClr>
              <a:buSzPct val="45000"/>
              <a:buFont typeface="StarSymbol" charset="0"/>
              <a:buNone/>
            </a:pPr>
            <a:r>
              <a:rPr lang="en-GB" altLang="en-US" sz="3200" b="1" dirty="0"/>
              <a:t>Journal</a:t>
            </a:r>
            <a:br>
              <a:rPr lang="en-GB" altLang="en-US" sz="3200" b="1" dirty="0">
                <a:solidFill>
                  <a:srgbClr val="FF9933"/>
                </a:solidFill>
              </a:rPr>
            </a:br>
            <a:r>
              <a:rPr lang="en-GB" altLang="en-US" sz="2000" dirty="0"/>
              <a:t>Learners reflect, record </a:t>
            </a:r>
            <a:r>
              <a:rPr lang="en-US" altLang="en-US" sz="2000" dirty="0"/>
              <a:t>and</a:t>
            </a:r>
            <a:r>
              <a:rPr lang="en-GB" altLang="en-US" sz="2000" dirty="0"/>
              <a:t> revise ideas. </a:t>
            </a:r>
          </a:p>
          <a:p>
            <a:pPr hangingPunct="0">
              <a:lnSpc>
                <a:spcPct val="93000"/>
              </a:lnSpc>
              <a:spcBef>
                <a:spcPct val="20000"/>
              </a:spcBef>
              <a:buClr>
                <a:srgbClr val="000000"/>
              </a:buClr>
              <a:buSzPct val="45000"/>
              <a:buFont typeface="StarSymbol" charset="0"/>
              <a:buNone/>
            </a:pPr>
            <a:r>
              <a:rPr lang="en-GB" altLang="en-US" sz="3200" b="1" dirty="0"/>
              <a:t>Label</a:t>
            </a:r>
            <a:br>
              <a:rPr lang="en-GB" altLang="en-US" sz="3200" b="1" dirty="0">
                <a:solidFill>
                  <a:srgbClr val="FF9933"/>
                </a:solidFill>
              </a:rPr>
            </a:br>
            <a:r>
              <a:rPr lang="en-GB" altLang="en-US" sz="2000" dirty="0"/>
              <a:t>Add descriptions with images in any area of the course homepage.</a:t>
            </a:r>
          </a:p>
          <a:p>
            <a:pPr hangingPunct="0">
              <a:lnSpc>
                <a:spcPct val="93000"/>
              </a:lnSpc>
              <a:spcBef>
                <a:spcPts val="200"/>
              </a:spcBef>
              <a:buClr>
                <a:srgbClr val="000000"/>
              </a:buClr>
              <a:buSzPct val="45000"/>
            </a:pPr>
            <a:r>
              <a:rPr lang="en-GB" altLang="en-US" sz="3200" b="1" dirty="0"/>
              <a:t>Lesson</a:t>
            </a:r>
            <a:br>
              <a:rPr lang="en-GB" altLang="en-US" sz="2800" b="1" dirty="0">
                <a:solidFill>
                  <a:srgbClr val="FF9933"/>
                </a:solidFill>
              </a:rPr>
            </a:br>
            <a:r>
              <a:rPr lang="en-GB" altLang="en-US" sz="2000" dirty="0"/>
              <a:t>Allows instructor to create and manage a set of linked "Pages".  Each page can end with a question. The student chooses one answer from a set of answers and either goes forward, backward or stays in the same place in the lesson.</a:t>
            </a:r>
            <a:endParaRPr lang="en-GB" altLang="en-US" sz="2000" b="1" dirty="0"/>
          </a:p>
        </p:txBody>
      </p:sp>
      <p:sp>
        <p:nvSpPr>
          <p:cNvPr id="60420" name="Text Box 4">
            <a:extLst>
              <a:ext uri="{FF2B5EF4-FFF2-40B4-BE49-F238E27FC236}">
                <a16:creationId xmlns:a16="http://schemas.microsoft.com/office/drawing/2014/main" id="{F44CF5D6-2721-462A-A699-1C5A80661F17}"/>
              </a:ext>
            </a:extLst>
          </p:cNvPr>
          <p:cNvSpPr txBox="1">
            <a:spLocks noChangeArrowheads="1"/>
          </p:cNvSpPr>
          <p:nvPr/>
        </p:nvSpPr>
        <p:spPr bwMode="auto">
          <a:xfrm>
            <a:off x="6832600" y="5375275"/>
            <a:ext cx="30861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Lst>
              <a:defRPr>
                <a:solidFill>
                  <a:schemeClr val="tx1"/>
                </a:solidFill>
                <a:latin typeface="Arial" panose="020B0604020202020204" pitchFamily="34" charset="0"/>
              </a:defRPr>
            </a:lvl9pPr>
          </a:lstStyle>
          <a:p>
            <a:pPr hangingPunct="0">
              <a:lnSpc>
                <a:spcPct val="95000"/>
              </a:lnSpc>
              <a:buClr>
                <a:srgbClr val="000000"/>
              </a:buClr>
              <a:buSzPct val="45000"/>
              <a:buFont typeface="StarSymbol" charset="0"/>
              <a:buNone/>
            </a:pPr>
            <a:r>
              <a:rPr lang="en-GB" altLang="en-US" sz="1000" i="1">
                <a:latin typeface="Times New Roman" panose="02020603050405020304" pitchFamily="18" charset="0"/>
              </a:rPr>
              <a:t>Glossary terms appear in highlight within all activity resources.  Moodle includes its own site search engine.</a:t>
            </a:r>
          </a:p>
        </p:txBody>
      </p:sp>
      <p:pic>
        <p:nvPicPr>
          <p:cNvPr id="60421" name="Picture 5" descr="gloss">
            <a:extLst>
              <a:ext uri="{FF2B5EF4-FFF2-40B4-BE49-F238E27FC236}">
                <a16:creationId xmlns:a16="http://schemas.microsoft.com/office/drawing/2014/main" id="{4A6D0D6E-7FDA-411F-B468-A35343FB93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0" y="820256"/>
            <a:ext cx="5308554" cy="44795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descr="quiz1">
            <a:extLst>
              <a:ext uri="{FF2B5EF4-FFF2-40B4-BE49-F238E27FC236}">
                <a16:creationId xmlns:a16="http://schemas.microsoft.com/office/drawing/2014/main" id="{2715F836-B380-4F62-9025-1722F752C4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213" y="3567113"/>
            <a:ext cx="2933700" cy="2076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0" name="Text Box 2">
            <a:extLst>
              <a:ext uri="{FF2B5EF4-FFF2-40B4-BE49-F238E27FC236}">
                <a16:creationId xmlns:a16="http://schemas.microsoft.com/office/drawing/2014/main" id="{5273185B-0E54-43E6-B846-B56A3F076EE5}"/>
              </a:ext>
            </a:extLst>
          </p:cNvPr>
          <p:cNvSpPr txBox="1">
            <a:spLocks noChangeArrowheads="1"/>
          </p:cNvSpPr>
          <p:nvPr/>
        </p:nvSpPr>
        <p:spPr bwMode="auto">
          <a:xfrm>
            <a:off x="444137" y="1171577"/>
            <a:ext cx="10380617" cy="1545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panose="020B0604020202020204" pitchFamily="34" charset="0"/>
              </a:defRPr>
            </a:lvl9pPr>
          </a:lstStyle>
          <a:p>
            <a:pPr hangingPunct="0">
              <a:lnSpc>
                <a:spcPct val="93000"/>
              </a:lnSpc>
              <a:spcBef>
                <a:spcPts val="400"/>
              </a:spcBef>
              <a:buClr>
                <a:srgbClr val="000000"/>
              </a:buClr>
              <a:buSzPct val="45000"/>
            </a:pPr>
            <a:r>
              <a:rPr lang="en-GB" altLang="en-US" sz="3600" b="1" dirty="0"/>
              <a:t>Quiz</a:t>
            </a:r>
            <a:br>
              <a:rPr lang="en-GB" altLang="en-US" sz="3600" b="1" dirty="0">
                <a:solidFill>
                  <a:srgbClr val="FF9933"/>
                </a:solidFill>
              </a:rPr>
            </a:br>
            <a:r>
              <a:rPr lang="en-GB" altLang="en-US" sz="2400" dirty="0"/>
              <a:t>Create all the familiar forms of assessment including true-false, multiple choice, short answer, matching question, random questions, numerical questions, embedded answer questions with descriptive text and graphics.</a:t>
            </a:r>
          </a:p>
        </p:txBody>
      </p:sp>
      <p:sp>
        <p:nvSpPr>
          <p:cNvPr id="17412" name="Rectangle 4">
            <a:extLst>
              <a:ext uri="{FF2B5EF4-FFF2-40B4-BE49-F238E27FC236}">
                <a16:creationId xmlns:a16="http://schemas.microsoft.com/office/drawing/2014/main" id="{142C504F-1646-44FF-B5C9-861ABEE27D64}"/>
              </a:ext>
            </a:extLst>
          </p:cNvPr>
          <p:cNvSpPr>
            <a:spLocks noGrp="1" noChangeArrowheads="1"/>
          </p:cNvSpPr>
          <p:nvPr>
            <p:ph type="title"/>
          </p:nvPr>
        </p:nvSpPr>
        <p:spPr bwMode="auto">
          <a:xfrm>
            <a:off x="233363" y="481014"/>
            <a:ext cx="7332663"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altLang="en-US" sz="2400" b="1" i="1" dirty="0"/>
              <a:t>Course Management Features - </a:t>
            </a:r>
            <a:r>
              <a:rPr lang="en-GB" altLang="en-US" sz="2400" b="1" dirty="0">
                <a:solidFill>
                  <a:srgbClr val="FF9933"/>
                </a:solidFill>
              </a:rPr>
              <a:t>Modules</a:t>
            </a:r>
          </a:p>
        </p:txBody>
      </p:sp>
      <p:sp>
        <p:nvSpPr>
          <p:cNvPr id="17417" name="Text Box 9">
            <a:extLst>
              <a:ext uri="{FF2B5EF4-FFF2-40B4-BE49-F238E27FC236}">
                <a16:creationId xmlns:a16="http://schemas.microsoft.com/office/drawing/2014/main" id="{F98AAB61-D2A6-4734-BF13-5006E088BFE6}"/>
              </a:ext>
            </a:extLst>
          </p:cNvPr>
          <p:cNvSpPr txBox="1">
            <a:spLocks noChangeArrowheads="1"/>
          </p:cNvSpPr>
          <p:nvPr/>
        </p:nvSpPr>
        <p:spPr bwMode="auto">
          <a:xfrm>
            <a:off x="7769225" y="5519739"/>
            <a:ext cx="2389188" cy="730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Lst>
              <a:defRPr>
                <a:solidFill>
                  <a:schemeClr val="tx1"/>
                </a:solidFill>
                <a:latin typeface="Arial" panose="020B0604020202020204" pitchFamily="34" charset="0"/>
              </a:defRPr>
            </a:lvl9pPr>
          </a:lstStyle>
          <a:p>
            <a:pPr hangingPunct="0">
              <a:lnSpc>
                <a:spcPct val="95000"/>
              </a:lnSpc>
              <a:buClr>
                <a:srgbClr val="000000"/>
              </a:buClr>
              <a:buSzPct val="45000"/>
              <a:buFont typeface="StarSymbol" charset="0"/>
              <a:buNone/>
            </a:pPr>
            <a:r>
              <a:rPr lang="en-GB" altLang="en-US" sz="1000" i="1">
                <a:latin typeface="Times New Roman" panose="02020603050405020304" pitchFamily="18" charset="0"/>
              </a:rPr>
              <a:t>Instructors have granular control in defining course assessments, and can import quiz questions from popular formats like Blackboard, IMS QTI and WebCT. Moodle also supports embedding audio into a quiz.</a:t>
            </a:r>
          </a:p>
        </p:txBody>
      </p:sp>
      <p:pic>
        <p:nvPicPr>
          <p:cNvPr id="17419" name="Picture 11" descr="quiz2">
            <a:extLst>
              <a:ext uri="{FF2B5EF4-FFF2-40B4-BE49-F238E27FC236}">
                <a16:creationId xmlns:a16="http://schemas.microsoft.com/office/drawing/2014/main" id="{648C584B-3E55-4051-AA2D-8771040DF6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3925" y="3570289"/>
            <a:ext cx="2514600" cy="1216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20" name="Picture 12" descr="quiz3">
            <a:extLst>
              <a:ext uri="{FF2B5EF4-FFF2-40B4-BE49-F238E27FC236}">
                <a16:creationId xmlns:a16="http://schemas.microsoft.com/office/drawing/2014/main" id="{794496FF-1004-43DA-8240-F5E9CE4CD5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9801" y="4692651"/>
            <a:ext cx="2816225" cy="18827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6A9D54F-F56A-4D03-89AF-8C884FD336A3}"/>
              </a:ext>
            </a:extLst>
          </p:cNvPr>
          <p:cNvSpPr>
            <a:spLocks noGrp="1" noChangeArrowheads="1"/>
          </p:cNvSpPr>
          <p:nvPr>
            <p:ph type="title"/>
          </p:nvPr>
        </p:nvSpPr>
        <p:spPr bwMode="auto">
          <a:xfrm>
            <a:off x="210731" y="497567"/>
            <a:ext cx="6888163"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altLang="en-US" sz="2400" b="1" i="1" dirty="0">
                <a:cs typeface="Lucida Sans Unicode" panose="020B0602030504020204" pitchFamily="34" charset="0"/>
              </a:rPr>
              <a:t>Course Management Features - </a:t>
            </a:r>
            <a:r>
              <a:rPr lang="en-GB" altLang="en-US" sz="2400" b="1" dirty="0">
                <a:solidFill>
                  <a:srgbClr val="FF9933"/>
                </a:solidFill>
                <a:cs typeface="Lucida Sans Unicode" panose="020B0602030504020204" pitchFamily="34" charset="0"/>
              </a:rPr>
              <a:t>Modules</a:t>
            </a:r>
          </a:p>
        </p:txBody>
      </p:sp>
      <p:sp>
        <p:nvSpPr>
          <p:cNvPr id="19459" name="Text Box 3">
            <a:extLst>
              <a:ext uri="{FF2B5EF4-FFF2-40B4-BE49-F238E27FC236}">
                <a16:creationId xmlns:a16="http://schemas.microsoft.com/office/drawing/2014/main" id="{C4306203-AF95-41C9-80BE-9AF6D5F62EB3}"/>
              </a:ext>
            </a:extLst>
          </p:cNvPr>
          <p:cNvSpPr txBox="1">
            <a:spLocks noChangeArrowheads="1"/>
          </p:cNvSpPr>
          <p:nvPr/>
        </p:nvSpPr>
        <p:spPr bwMode="auto">
          <a:xfrm>
            <a:off x="287383" y="1166949"/>
            <a:ext cx="6286455" cy="491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9pPr>
          </a:lstStyle>
          <a:p>
            <a:pPr hangingPunct="0">
              <a:lnSpc>
                <a:spcPct val="93000"/>
              </a:lnSpc>
              <a:spcBef>
                <a:spcPts val="400"/>
              </a:spcBef>
              <a:buClr>
                <a:srgbClr val="000000"/>
              </a:buClr>
              <a:buSzPct val="45000"/>
            </a:pPr>
            <a:r>
              <a:rPr lang="en-GB" altLang="en-US" sz="3200" b="1" dirty="0"/>
              <a:t>Resource</a:t>
            </a:r>
            <a:br>
              <a:rPr lang="en-GB" altLang="en-US" sz="3200" b="1" dirty="0">
                <a:solidFill>
                  <a:srgbClr val="FF9933"/>
                </a:solidFill>
              </a:rPr>
            </a:br>
            <a:r>
              <a:rPr lang="en-GB" altLang="en-US" sz="2000" dirty="0"/>
              <a:t>The primary tool for bringing content into a course; may be plain text, uploaded files, links to the web, Wiki or Rich Text (Moodle has built-in text </a:t>
            </a:r>
            <a:r>
              <a:rPr lang="en-US" altLang="en-US" sz="2000" dirty="0"/>
              <a:t>editors</a:t>
            </a:r>
            <a:r>
              <a:rPr lang="en-GB" altLang="en-US" sz="2000" dirty="0"/>
              <a:t>) or a bibliography type reference. </a:t>
            </a:r>
          </a:p>
          <a:p>
            <a:pPr hangingPunct="0">
              <a:lnSpc>
                <a:spcPct val="93000"/>
              </a:lnSpc>
              <a:spcBef>
                <a:spcPts val="400"/>
              </a:spcBef>
              <a:buClr>
                <a:srgbClr val="000000"/>
              </a:buClr>
              <a:buSzPct val="45000"/>
            </a:pPr>
            <a:r>
              <a:rPr lang="en-GB" altLang="en-US" sz="3200" b="1" dirty="0"/>
              <a:t>Survey</a:t>
            </a:r>
            <a:br>
              <a:rPr lang="en-GB" altLang="en-US" sz="3200" b="1" dirty="0">
                <a:solidFill>
                  <a:srgbClr val="FF9933"/>
                </a:solidFill>
              </a:rPr>
            </a:br>
            <a:r>
              <a:rPr lang="en-GB" altLang="en-US" sz="2000" dirty="0"/>
              <a:t>This module aids an instructor in making online classes more effective by offering a variety of surveys (COLLES, ATTLS),  including critical incident sampling.</a:t>
            </a:r>
          </a:p>
          <a:p>
            <a:pPr hangingPunct="0">
              <a:lnSpc>
                <a:spcPct val="93000"/>
              </a:lnSpc>
              <a:spcBef>
                <a:spcPts val="400"/>
              </a:spcBef>
              <a:buClr>
                <a:srgbClr val="000000"/>
              </a:buClr>
              <a:buSzPct val="45000"/>
            </a:pPr>
            <a:r>
              <a:rPr lang="en-GB" altLang="en-US" sz="3200" b="1" dirty="0"/>
              <a:t>Workshop</a:t>
            </a:r>
            <a:br>
              <a:rPr lang="en-GB" altLang="en-US" sz="2800" b="1" dirty="0">
                <a:solidFill>
                  <a:srgbClr val="FF9933"/>
                </a:solidFill>
              </a:rPr>
            </a:br>
            <a:r>
              <a:rPr lang="en-GB" altLang="en-US" sz="2000" dirty="0"/>
              <a:t>An activity for peer assessment of documents (Word, PP etc.) that students submit online. Participants can assess each other’s project. Teacher makes final student assessment, and can control opening and closing periods.</a:t>
            </a:r>
          </a:p>
        </p:txBody>
      </p:sp>
      <p:pic>
        <p:nvPicPr>
          <p:cNvPr id="19462" name="Picture 6" descr="math">
            <a:extLst>
              <a:ext uri="{FF2B5EF4-FFF2-40B4-BE49-F238E27FC236}">
                <a16:creationId xmlns:a16="http://schemas.microsoft.com/office/drawing/2014/main" id="{E689C51F-AF79-4128-90A2-42183A786D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9676" y="243925"/>
            <a:ext cx="4498386" cy="3121933"/>
          </a:xfrm>
          <a:prstGeom prst="rect">
            <a:avLst/>
          </a:prstGeom>
          <a:noFill/>
          <a:ln w="9525">
            <a:solidFill>
              <a:schemeClr val="tx1"/>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19463" name="Text Box 7">
            <a:extLst>
              <a:ext uri="{FF2B5EF4-FFF2-40B4-BE49-F238E27FC236}">
                <a16:creationId xmlns:a16="http://schemas.microsoft.com/office/drawing/2014/main" id="{110CBE2C-222E-4DB8-A454-EBA6E33E672C}"/>
              </a:ext>
            </a:extLst>
          </p:cNvPr>
          <p:cNvSpPr txBox="1">
            <a:spLocks noChangeArrowheads="1"/>
          </p:cNvSpPr>
          <p:nvPr/>
        </p:nvSpPr>
        <p:spPr bwMode="auto">
          <a:xfrm>
            <a:off x="6889751" y="6273800"/>
            <a:ext cx="328136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9pPr>
          </a:lstStyle>
          <a:p>
            <a:pPr hangingPunct="0">
              <a:lnSpc>
                <a:spcPct val="95000"/>
              </a:lnSpc>
              <a:buClr>
                <a:srgbClr val="000000"/>
              </a:buClr>
              <a:buSzPct val="45000"/>
              <a:buFont typeface="StarSymbol" charset="0"/>
              <a:buNone/>
            </a:pPr>
            <a:r>
              <a:rPr lang="en-GB" altLang="en-US" sz="1000" i="1">
                <a:latin typeface="Times New Roman" panose="02020603050405020304" pitchFamily="18" charset="0"/>
              </a:rPr>
              <a:t>Moodle supports adding math expressions to a Resource activity, using the built-in HTML editor</a:t>
            </a:r>
          </a:p>
        </p:txBody>
      </p:sp>
      <p:pic>
        <p:nvPicPr>
          <p:cNvPr id="19464" name="Picture 8" descr="html">
            <a:extLst>
              <a:ext uri="{FF2B5EF4-FFF2-40B4-BE49-F238E27FC236}">
                <a16:creationId xmlns:a16="http://schemas.microsoft.com/office/drawing/2014/main" id="{F533D004-1FBE-481E-ADC7-ED18A6AC86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864" y="3037136"/>
            <a:ext cx="4994017" cy="3146177"/>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B06BA2FE-F2A2-4245-826B-B9F41D08BA2D}"/>
              </a:ext>
            </a:extLst>
          </p:cNvPr>
          <p:cNvSpPr txBox="1">
            <a:spLocks noChangeArrowheads="1"/>
          </p:cNvSpPr>
          <p:nvPr/>
        </p:nvSpPr>
        <p:spPr bwMode="auto">
          <a:xfrm>
            <a:off x="409439" y="1436914"/>
            <a:ext cx="7232787" cy="439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1pPr>
            <a:lvl2pPr marL="436563" indent="-239713"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9pPr>
          </a:lstStyle>
          <a:p>
            <a:pPr hangingPunct="0">
              <a:lnSpc>
                <a:spcPct val="93000"/>
              </a:lnSpc>
              <a:spcBef>
                <a:spcPts val="400"/>
              </a:spcBef>
              <a:buClr>
                <a:srgbClr val="000000"/>
              </a:buClr>
              <a:buSzPct val="45000"/>
            </a:pPr>
            <a:r>
              <a:rPr lang="en-GB" altLang="en-US" sz="2400" dirty="0"/>
              <a:t>Creating learning content is only part of what a good course management system (CMS) must do.  The CMS must </a:t>
            </a:r>
            <a:r>
              <a:rPr lang="en-GB" altLang="en-US" sz="2400" i="1" dirty="0"/>
              <a:t>manage</a:t>
            </a:r>
            <a:r>
              <a:rPr lang="en-GB" altLang="en-US" sz="2400" dirty="0"/>
              <a:t> learners in a variety of ways.  Learner management includes:</a:t>
            </a:r>
          </a:p>
          <a:p>
            <a:pPr lvl="1" hangingPunct="0">
              <a:lnSpc>
                <a:spcPct val="93000"/>
              </a:lnSpc>
              <a:spcBef>
                <a:spcPts val="1300"/>
              </a:spcBef>
              <a:spcAft>
                <a:spcPts val="1300"/>
              </a:spcAft>
              <a:buClr>
                <a:srgbClr val="000000"/>
              </a:buClr>
              <a:buSzPct val="104000"/>
              <a:buBlip>
                <a:blip r:embed="rId3"/>
              </a:buBlip>
            </a:pPr>
            <a:r>
              <a:rPr lang="en-GB" altLang="en-US" sz="2400" dirty="0">
                <a:cs typeface="Lucida Sans Unicode" panose="020B0602030504020204" pitchFamily="34" charset="0"/>
              </a:rPr>
              <a:t>Access to information about learners in a course.</a:t>
            </a:r>
          </a:p>
          <a:p>
            <a:pPr lvl="1" hangingPunct="0">
              <a:lnSpc>
                <a:spcPct val="93000"/>
              </a:lnSpc>
              <a:buClr>
                <a:srgbClr val="000000"/>
              </a:buClr>
              <a:buSzPct val="104000"/>
              <a:buFont typeface="StarSymbol" charset="0"/>
              <a:buBlip>
                <a:blip r:embed="rId3"/>
              </a:buBlip>
            </a:pPr>
            <a:r>
              <a:rPr lang="en-GB" altLang="en-US" sz="2400" dirty="0">
                <a:cs typeface="Lucida Sans Unicode" panose="020B0602030504020204" pitchFamily="34" charset="0"/>
              </a:rPr>
              <a:t>Ability to segment participants into groups.</a:t>
            </a:r>
          </a:p>
          <a:p>
            <a:pPr lvl="1" hangingPunct="0">
              <a:lnSpc>
                <a:spcPct val="93000"/>
              </a:lnSpc>
              <a:spcBef>
                <a:spcPts val="1088"/>
              </a:spcBef>
              <a:buClr>
                <a:srgbClr val="000000"/>
              </a:buClr>
              <a:buSzPct val="104000"/>
              <a:buBlip>
                <a:blip r:embed="rId3"/>
              </a:buBlip>
            </a:pPr>
            <a:r>
              <a:rPr lang="en-GB" altLang="en-US" sz="2400" dirty="0">
                <a:cs typeface="Lucida Sans Unicode" panose="020B0602030504020204" pitchFamily="34" charset="0"/>
              </a:rPr>
              <a:t>Site, course and user calendar event scheduling.</a:t>
            </a:r>
          </a:p>
          <a:p>
            <a:pPr lvl="1" hangingPunct="0">
              <a:lnSpc>
                <a:spcPct val="93000"/>
              </a:lnSpc>
              <a:spcBef>
                <a:spcPts val="1088"/>
              </a:spcBef>
              <a:buClr>
                <a:srgbClr val="000000"/>
              </a:buClr>
              <a:buSzPct val="104000"/>
              <a:buBlip>
                <a:blip r:embed="rId3"/>
              </a:buBlip>
            </a:pPr>
            <a:r>
              <a:rPr lang="en-GB" altLang="en-US" sz="2400" dirty="0"/>
              <a:t>And so much more…e.g. applying scales to different learner activities, managing grades, tracking user access logs and uploading external files for use within the course etc.</a:t>
            </a:r>
          </a:p>
        </p:txBody>
      </p:sp>
      <p:pic>
        <p:nvPicPr>
          <p:cNvPr id="21507" name="Picture 3" descr="learnman">
            <a:extLst>
              <a:ext uri="{FF2B5EF4-FFF2-40B4-BE49-F238E27FC236}">
                <a16:creationId xmlns:a16="http://schemas.microsoft.com/office/drawing/2014/main" id="{C41B7816-7EAB-49D0-9E24-EEDDDB43D4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3550" y="1971676"/>
            <a:ext cx="1658938" cy="1114425"/>
          </a:xfrm>
          <a:prstGeom prst="rect">
            <a:avLst/>
          </a:prstGeom>
          <a:noFill/>
          <a:ln w="317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
        <p:nvSpPr>
          <p:cNvPr id="21508" name="Rectangle 4">
            <a:extLst>
              <a:ext uri="{FF2B5EF4-FFF2-40B4-BE49-F238E27FC236}">
                <a16:creationId xmlns:a16="http://schemas.microsoft.com/office/drawing/2014/main" id="{930A945D-91B7-46E8-8822-34D90BBF7FFC}"/>
              </a:ext>
            </a:extLst>
          </p:cNvPr>
          <p:cNvSpPr>
            <a:spLocks noGrp="1" noChangeArrowheads="1"/>
          </p:cNvSpPr>
          <p:nvPr>
            <p:ph type="title"/>
          </p:nvPr>
        </p:nvSpPr>
        <p:spPr bwMode="auto">
          <a:xfrm>
            <a:off x="409439" y="677183"/>
            <a:ext cx="6788150" cy="879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altLang="en-US" sz="2400" b="1" i="1" dirty="0">
                <a:cs typeface="Lucida Sans Unicode" panose="020B0602030504020204" pitchFamily="34" charset="0"/>
              </a:rPr>
              <a:t>Learner Management </a:t>
            </a:r>
            <a:r>
              <a:rPr lang="en-US" altLang="en-US" sz="2400" b="1" i="1" dirty="0">
                <a:cs typeface="Lucida Sans Unicode" panose="020B0602030504020204" pitchFamily="34" charset="0"/>
              </a:rPr>
              <a:t>Features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A00207B-C0F3-4DD1-835A-9459B086BF18}"/>
              </a:ext>
            </a:extLst>
          </p:cNvPr>
          <p:cNvSpPr>
            <a:spLocks noGrp="1" noChangeArrowheads="1"/>
          </p:cNvSpPr>
          <p:nvPr>
            <p:ph type="title"/>
          </p:nvPr>
        </p:nvSpPr>
        <p:spPr bwMode="auto">
          <a:xfrm>
            <a:off x="323942" y="735558"/>
            <a:ext cx="9412196" cy="776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altLang="en-US" sz="3200" b="1" i="1" dirty="0">
                <a:cs typeface="Lucida Sans Unicode" panose="020B0602030504020204" pitchFamily="34" charset="0"/>
              </a:rPr>
              <a:t>Learner Management Features – </a:t>
            </a:r>
            <a:r>
              <a:rPr lang="en-GB" altLang="en-US" sz="3200" b="1" dirty="0">
                <a:solidFill>
                  <a:srgbClr val="FF9933"/>
                </a:solidFill>
                <a:cs typeface="Lucida Sans Unicode" panose="020B0602030504020204" pitchFamily="34" charset="0"/>
              </a:rPr>
              <a:t>Participants</a:t>
            </a:r>
            <a:br>
              <a:rPr lang="en-GB" altLang="en-US" sz="3200" b="1" i="1" dirty="0">
                <a:cs typeface="Lucida Sans Unicode" panose="020B0602030504020204" pitchFamily="34" charset="0"/>
              </a:rPr>
            </a:br>
            <a:endParaRPr lang="en-GB" altLang="en-US" sz="3200" b="1" i="1" dirty="0">
              <a:cs typeface="Lucida Sans Unicode" panose="020B0602030504020204" pitchFamily="34" charset="0"/>
            </a:endParaRPr>
          </a:p>
        </p:txBody>
      </p:sp>
      <p:sp>
        <p:nvSpPr>
          <p:cNvPr id="23555" name="Text Box 3">
            <a:extLst>
              <a:ext uri="{FF2B5EF4-FFF2-40B4-BE49-F238E27FC236}">
                <a16:creationId xmlns:a16="http://schemas.microsoft.com/office/drawing/2014/main" id="{9731EF25-C12A-4E21-98F3-82337C1BD019}"/>
              </a:ext>
            </a:extLst>
          </p:cNvPr>
          <p:cNvSpPr txBox="1">
            <a:spLocks noChangeArrowheads="1"/>
          </p:cNvSpPr>
          <p:nvPr/>
        </p:nvSpPr>
        <p:spPr bwMode="auto">
          <a:xfrm>
            <a:off x="418011" y="1511845"/>
            <a:ext cx="7665539" cy="137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9pPr>
          </a:lstStyle>
          <a:p>
            <a:pPr hangingPunct="0">
              <a:lnSpc>
                <a:spcPct val="93000"/>
              </a:lnSpc>
              <a:spcBef>
                <a:spcPts val="400"/>
              </a:spcBef>
              <a:buClr>
                <a:srgbClr val="000000"/>
              </a:buClr>
              <a:buSzPct val="45000"/>
            </a:pPr>
            <a:r>
              <a:rPr lang="en-GB" altLang="en-US" sz="2400" dirty="0"/>
              <a:t>One click and you can view activity from all participants enrolled in the course.  Learners create a personal profile that can include a picture, helping connect students socially in the online learning community.</a:t>
            </a:r>
          </a:p>
        </p:txBody>
      </p:sp>
      <p:pic>
        <p:nvPicPr>
          <p:cNvPr id="23557" name="Picture 5" descr="people">
            <a:extLst>
              <a:ext uri="{FF2B5EF4-FFF2-40B4-BE49-F238E27FC236}">
                <a16:creationId xmlns:a16="http://schemas.microsoft.com/office/drawing/2014/main" id="{2EE12C94-AA01-424E-B6C6-AE0500A37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838" y="2495551"/>
            <a:ext cx="1257300" cy="773113"/>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pic>
        <p:nvPicPr>
          <p:cNvPr id="23559" name="Picture 7" descr="profile">
            <a:extLst>
              <a:ext uri="{FF2B5EF4-FFF2-40B4-BE49-F238E27FC236}">
                <a16:creationId xmlns:a16="http://schemas.microsoft.com/office/drawing/2014/main" id="{1079D974-21CC-4BED-8CD9-224B71BD2A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962193"/>
            <a:ext cx="4467225" cy="3467184"/>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60" name="Text Box 8">
            <a:extLst>
              <a:ext uri="{FF2B5EF4-FFF2-40B4-BE49-F238E27FC236}">
                <a16:creationId xmlns:a16="http://schemas.microsoft.com/office/drawing/2014/main" id="{26E3F39B-8F49-4EFB-B946-A1327424DA8D}"/>
              </a:ext>
            </a:extLst>
          </p:cNvPr>
          <p:cNvSpPr txBox="1">
            <a:spLocks noChangeArrowheads="1"/>
          </p:cNvSpPr>
          <p:nvPr/>
        </p:nvSpPr>
        <p:spPr bwMode="auto">
          <a:xfrm>
            <a:off x="6707188" y="5183189"/>
            <a:ext cx="2474912"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i="1">
                <a:latin typeface="Times New Roman" panose="02020603050405020304" pitchFamily="18" charset="0"/>
              </a:rPr>
              <a:t>Learners complete a personal profile</a:t>
            </a:r>
            <a:br>
              <a:rPr lang="en-US" altLang="en-US" sz="1000" i="1">
                <a:latin typeface="Times New Roman" panose="02020603050405020304" pitchFamily="18" charset="0"/>
              </a:rPr>
            </a:br>
            <a:r>
              <a:rPr lang="en-US" altLang="en-US" sz="1000" i="1">
                <a:latin typeface="Times New Roman" panose="02020603050405020304" pitchFamily="18" charset="0"/>
              </a:rPr>
              <a:t>page that helps build the online learning community.  Adding a picture and</a:t>
            </a:r>
            <a:br>
              <a:rPr lang="en-US" altLang="en-US" sz="1000" i="1">
                <a:latin typeface="Times New Roman" panose="02020603050405020304" pitchFamily="18" charset="0"/>
              </a:rPr>
            </a:br>
            <a:r>
              <a:rPr lang="en-US" altLang="en-US" sz="1000" i="1">
                <a:latin typeface="Times New Roman" panose="02020603050405020304" pitchFamily="18" charset="0"/>
              </a:rPr>
              <a:t>details to the profile creates a social</a:t>
            </a:r>
            <a:br>
              <a:rPr lang="en-US" altLang="en-US" sz="1000" i="1">
                <a:latin typeface="Times New Roman" panose="02020603050405020304" pitchFamily="18" charset="0"/>
              </a:rPr>
            </a:br>
            <a:r>
              <a:rPr lang="en-US" altLang="en-US" sz="1000" i="1">
                <a:latin typeface="Times New Roman" panose="02020603050405020304" pitchFamily="18" charset="0"/>
              </a:rPr>
              <a:t>connection.</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0F0F12E-9E03-43B0-836B-CABF79E02CC0}"/>
              </a:ext>
            </a:extLst>
          </p:cNvPr>
          <p:cNvSpPr>
            <a:spLocks noGrp="1" noChangeArrowheads="1"/>
          </p:cNvSpPr>
          <p:nvPr>
            <p:ph type="title"/>
          </p:nvPr>
        </p:nvSpPr>
        <p:spPr bwMode="auto">
          <a:xfrm>
            <a:off x="252685" y="638971"/>
            <a:ext cx="6788150" cy="788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altLang="en-US" sz="2400" b="1" i="1" dirty="0">
                <a:cs typeface="Lucida Sans Unicode" panose="020B0602030504020204" pitchFamily="34" charset="0"/>
              </a:rPr>
              <a:t>Learner Management Features - </a:t>
            </a:r>
            <a:r>
              <a:rPr lang="en-GB" altLang="en-US" sz="2400" b="1" dirty="0">
                <a:solidFill>
                  <a:srgbClr val="FF9933"/>
                </a:solidFill>
                <a:cs typeface="Lucida Sans Unicode" panose="020B0602030504020204" pitchFamily="34" charset="0"/>
              </a:rPr>
              <a:t>Groups</a:t>
            </a:r>
            <a:br>
              <a:rPr lang="en-GB" altLang="en-US" sz="2500" b="1" i="1" dirty="0">
                <a:cs typeface="Lucida Sans Unicode" panose="020B0602030504020204" pitchFamily="34" charset="0"/>
              </a:rPr>
            </a:br>
            <a:endParaRPr lang="en-GB" altLang="en-US" sz="2500" b="1" i="1" dirty="0">
              <a:cs typeface="Lucida Sans Unicode" panose="020B0602030504020204" pitchFamily="34" charset="0"/>
            </a:endParaRPr>
          </a:p>
        </p:txBody>
      </p:sp>
      <p:sp>
        <p:nvSpPr>
          <p:cNvPr id="25603" name="Text Box 3">
            <a:extLst>
              <a:ext uri="{FF2B5EF4-FFF2-40B4-BE49-F238E27FC236}">
                <a16:creationId xmlns:a16="http://schemas.microsoft.com/office/drawing/2014/main" id="{21E1AD78-CFEF-4065-BC37-B5406D81D41B}"/>
              </a:ext>
            </a:extLst>
          </p:cNvPr>
          <p:cNvSpPr txBox="1">
            <a:spLocks noChangeArrowheads="1"/>
          </p:cNvSpPr>
          <p:nvPr/>
        </p:nvSpPr>
        <p:spPr bwMode="auto">
          <a:xfrm>
            <a:off x="252685" y="1173166"/>
            <a:ext cx="7613379" cy="2404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9pPr>
          </a:lstStyle>
          <a:p>
            <a:pPr hangingPunct="0">
              <a:lnSpc>
                <a:spcPct val="93000"/>
              </a:lnSpc>
              <a:spcBef>
                <a:spcPts val="400"/>
              </a:spcBef>
              <a:buClr>
                <a:srgbClr val="000000"/>
              </a:buClr>
              <a:buSzPct val="45000"/>
            </a:pPr>
            <a:r>
              <a:rPr lang="en-GB" altLang="en-US" sz="2800" dirty="0"/>
              <a:t>Assigning learners to a group is a common practice in education and business.  Moodle allows the course instructor to easily create group </a:t>
            </a:r>
            <a:r>
              <a:rPr lang="en-US" altLang="en-US" sz="2800" dirty="0"/>
              <a:t>categories, and determine how members will interact with each other and within various activities</a:t>
            </a:r>
            <a:r>
              <a:rPr lang="en-GB" altLang="en-US" sz="2800" dirty="0"/>
              <a:t>.  </a:t>
            </a:r>
          </a:p>
        </p:txBody>
      </p:sp>
      <p:sp>
        <p:nvSpPr>
          <p:cNvPr id="25604" name="Text Box 4">
            <a:extLst>
              <a:ext uri="{FF2B5EF4-FFF2-40B4-BE49-F238E27FC236}">
                <a16:creationId xmlns:a16="http://schemas.microsoft.com/office/drawing/2014/main" id="{C9966D91-4D60-448C-8A62-D0D1C9E556F8}"/>
              </a:ext>
            </a:extLst>
          </p:cNvPr>
          <p:cNvSpPr txBox="1">
            <a:spLocks noChangeArrowheads="1"/>
          </p:cNvSpPr>
          <p:nvPr/>
        </p:nvSpPr>
        <p:spPr bwMode="auto">
          <a:xfrm>
            <a:off x="2795588" y="6183313"/>
            <a:ext cx="3675062"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Lst>
              <a:defRPr>
                <a:solidFill>
                  <a:schemeClr val="tx1"/>
                </a:solidFill>
                <a:latin typeface="Arial" panose="020B0604020202020204" pitchFamily="34" charset="0"/>
              </a:defRPr>
            </a:lvl9pPr>
          </a:lstStyle>
          <a:p>
            <a:pPr hangingPunct="0">
              <a:lnSpc>
                <a:spcPct val="95000"/>
              </a:lnSpc>
              <a:buClr>
                <a:srgbClr val="000000"/>
              </a:buClr>
              <a:buSzPct val="45000"/>
              <a:buFont typeface="StarSymbol" charset="0"/>
              <a:buNone/>
            </a:pPr>
            <a:r>
              <a:rPr lang="en-GB" altLang="en-US" sz="1000" i="1">
                <a:latin typeface="Times New Roman" panose="02020603050405020304" pitchFamily="18" charset="0"/>
              </a:rPr>
              <a:t>Creating distinct group names is easy. Learners and teachers are assigned to a group by clicking a single button.</a:t>
            </a:r>
          </a:p>
        </p:txBody>
      </p:sp>
      <p:pic>
        <p:nvPicPr>
          <p:cNvPr id="25606" name="Picture 6" descr="groups">
            <a:extLst>
              <a:ext uri="{FF2B5EF4-FFF2-40B4-BE49-F238E27FC236}">
                <a16:creationId xmlns:a16="http://schemas.microsoft.com/office/drawing/2014/main" id="{36D0E34E-518A-4DB6-A9F2-87AD89E2A9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589" y="3187337"/>
            <a:ext cx="4672895" cy="287532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5607" name="Picture 7" descr="people">
            <a:extLst>
              <a:ext uri="{FF2B5EF4-FFF2-40B4-BE49-F238E27FC236}">
                <a16:creationId xmlns:a16="http://schemas.microsoft.com/office/drawing/2014/main" id="{8156C3AE-5219-4C24-AEF2-C8524D345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8838" y="2495551"/>
            <a:ext cx="1257300" cy="773113"/>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AF26DB4-1BAE-4274-87D5-6CF12F0BCA72}"/>
              </a:ext>
            </a:extLst>
          </p:cNvPr>
          <p:cNvSpPr>
            <a:spLocks noGrp="1" noChangeArrowheads="1"/>
          </p:cNvSpPr>
          <p:nvPr>
            <p:ph type="title"/>
          </p:nvPr>
        </p:nvSpPr>
        <p:spPr bwMode="auto">
          <a:xfrm>
            <a:off x="452983" y="725397"/>
            <a:ext cx="6764337" cy="660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altLang="en-US" sz="2400" b="1" i="1" dirty="0">
                <a:cs typeface="Lucida Sans Unicode" panose="020B0602030504020204" pitchFamily="34" charset="0"/>
              </a:rPr>
              <a:t>Learner Management Features - </a:t>
            </a:r>
            <a:r>
              <a:rPr lang="en-GB" altLang="en-US" sz="2400" b="1" dirty="0">
                <a:solidFill>
                  <a:srgbClr val="FF9933"/>
                </a:solidFill>
                <a:cs typeface="Lucida Sans Unicode" panose="020B0602030504020204" pitchFamily="34" charset="0"/>
              </a:rPr>
              <a:t>Calendar</a:t>
            </a:r>
            <a:br>
              <a:rPr lang="en-GB" altLang="en-US" sz="2400" b="1" i="1" dirty="0">
                <a:solidFill>
                  <a:srgbClr val="FF9933"/>
                </a:solidFill>
                <a:cs typeface="Lucida Sans Unicode" panose="020B0602030504020204" pitchFamily="34" charset="0"/>
              </a:rPr>
            </a:br>
            <a:endParaRPr lang="en-GB" altLang="en-US" sz="2400" b="1" i="1" dirty="0">
              <a:solidFill>
                <a:srgbClr val="FF9933"/>
              </a:solidFill>
              <a:cs typeface="Lucida Sans Unicode" panose="020B0602030504020204" pitchFamily="34" charset="0"/>
            </a:endParaRPr>
          </a:p>
        </p:txBody>
      </p:sp>
      <p:sp>
        <p:nvSpPr>
          <p:cNvPr id="27651" name="Text Box 3">
            <a:extLst>
              <a:ext uri="{FF2B5EF4-FFF2-40B4-BE49-F238E27FC236}">
                <a16:creationId xmlns:a16="http://schemas.microsoft.com/office/drawing/2014/main" id="{03DA4648-E289-4D8B-BDE3-AA6D02EEB988}"/>
              </a:ext>
            </a:extLst>
          </p:cNvPr>
          <p:cNvSpPr txBox="1">
            <a:spLocks noChangeArrowheads="1"/>
          </p:cNvSpPr>
          <p:nvPr/>
        </p:nvSpPr>
        <p:spPr bwMode="auto">
          <a:xfrm>
            <a:off x="452983" y="1385797"/>
            <a:ext cx="8186919" cy="383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9pPr>
          </a:lstStyle>
          <a:p>
            <a:pPr hangingPunct="0">
              <a:lnSpc>
                <a:spcPct val="93000"/>
              </a:lnSpc>
              <a:spcBef>
                <a:spcPts val="400"/>
              </a:spcBef>
              <a:buClr>
                <a:srgbClr val="000000"/>
              </a:buClr>
              <a:buSzPct val="45000"/>
            </a:pPr>
            <a:r>
              <a:rPr lang="en-GB" altLang="en-US" sz="2000" dirty="0"/>
              <a:t>Keeping a calendar of events is important to both the learner and course instructor.  Events can be created for different categories, including:</a:t>
            </a:r>
          </a:p>
          <a:p>
            <a:pPr hangingPunct="0">
              <a:lnSpc>
                <a:spcPct val="93000"/>
              </a:lnSpc>
              <a:spcBef>
                <a:spcPts val="400"/>
              </a:spcBef>
              <a:buClr>
                <a:srgbClr val="000000"/>
              </a:buClr>
              <a:buSzPct val="45000"/>
            </a:pPr>
            <a:endParaRPr lang="en-GB" altLang="en-US" sz="2000" dirty="0"/>
          </a:p>
          <a:p>
            <a:pPr hangingPunct="0">
              <a:lnSpc>
                <a:spcPct val="93000"/>
              </a:lnSpc>
              <a:spcBef>
                <a:spcPct val="40000"/>
              </a:spcBef>
              <a:buClr>
                <a:srgbClr val="000000"/>
              </a:buClr>
              <a:buSzPct val="104000"/>
              <a:buFont typeface="StarSymbol" charset="0"/>
              <a:buBlip>
                <a:blip r:embed="rId3"/>
              </a:buBlip>
            </a:pPr>
            <a:r>
              <a:rPr lang="en-GB" altLang="en-US" sz="2000" dirty="0"/>
              <a:t> Global events that appear in all courses (system admin).</a:t>
            </a:r>
          </a:p>
          <a:p>
            <a:pPr hangingPunct="0">
              <a:lnSpc>
                <a:spcPct val="93000"/>
              </a:lnSpc>
              <a:spcBef>
                <a:spcPct val="40000"/>
              </a:spcBef>
              <a:buClr>
                <a:srgbClr val="000000"/>
              </a:buClr>
              <a:buSzPct val="104000"/>
              <a:buFont typeface="StarSymbol" charset="0"/>
              <a:buBlip>
                <a:blip r:embed="rId3"/>
              </a:buBlip>
            </a:pPr>
            <a:r>
              <a:rPr lang="en-GB" altLang="en-US" sz="2000" dirty="0"/>
              <a:t> Course events set by an instructor.</a:t>
            </a:r>
          </a:p>
          <a:p>
            <a:pPr hangingPunct="0">
              <a:lnSpc>
                <a:spcPct val="93000"/>
              </a:lnSpc>
              <a:spcBef>
                <a:spcPct val="40000"/>
              </a:spcBef>
              <a:buClr>
                <a:srgbClr val="000000"/>
              </a:buClr>
              <a:buSzPct val="104000"/>
              <a:buFont typeface="StarSymbol" charset="0"/>
              <a:buBlip>
                <a:blip r:embed="rId3"/>
              </a:buBlip>
            </a:pPr>
            <a:r>
              <a:rPr lang="en-GB" altLang="en-US" sz="2000" dirty="0"/>
              <a:t> Group events set by instructor relative only to a group.</a:t>
            </a:r>
          </a:p>
          <a:p>
            <a:pPr hangingPunct="0">
              <a:lnSpc>
                <a:spcPct val="93000"/>
              </a:lnSpc>
              <a:spcBef>
                <a:spcPct val="40000"/>
              </a:spcBef>
              <a:buClr>
                <a:srgbClr val="000000"/>
              </a:buClr>
              <a:buSzPct val="104000"/>
              <a:buFont typeface="StarSymbol" charset="0"/>
              <a:buBlip>
                <a:blip r:embed="rId3"/>
              </a:buBlip>
            </a:pPr>
            <a:r>
              <a:rPr lang="en-GB" altLang="en-US" sz="2000" dirty="0"/>
              <a:t> User events set by learner (e.g. due dates, personal etc.).</a:t>
            </a:r>
          </a:p>
          <a:p>
            <a:pPr hangingPunct="0">
              <a:lnSpc>
                <a:spcPct val="93000"/>
              </a:lnSpc>
              <a:buClr>
                <a:srgbClr val="000000"/>
              </a:buClr>
              <a:buSzPct val="104000"/>
              <a:buFont typeface="StarSymbol" charset="0"/>
              <a:buNone/>
            </a:pPr>
            <a:endParaRPr lang="en-GB" altLang="en-US" sz="2000" dirty="0"/>
          </a:p>
          <a:p>
            <a:pPr hangingPunct="0">
              <a:lnSpc>
                <a:spcPct val="93000"/>
              </a:lnSpc>
              <a:spcBef>
                <a:spcPct val="45000"/>
              </a:spcBef>
              <a:buClr>
                <a:srgbClr val="000000"/>
              </a:buClr>
              <a:buSzPct val="104000"/>
              <a:buFont typeface="StarSymbol" charset="0"/>
              <a:buNone/>
            </a:pPr>
            <a:r>
              <a:rPr lang="en-GB" altLang="en-US" sz="2000" dirty="0"/>
              <a:t>Upcoming Events appear on the course homepage, alerting the learner across all courses they are enrolled in of different category events.  Alerts are color-coded by category.</a:t>
            </a:r>
          </a:p>
        </p:txBody>
      </p:sp>
      <p:pic>
        <p:nvPicPr>
          <p:cNvPr id="27652" name="Picture 4" descr="cal">
            <a:extLst>
              <a:ext uri="{FF2B5EF4-FFF2-40B4-BE49-F238E27FC236}">
                <a16:creationId xmlns:a16="http://schemas.microsoft.com/office/drawing/2014/main" id="{63241E73-B715-4F29-9735-036CE4701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4058" y="1430474"/>
            <a:ext cx="2229667" cy="4373332"/>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F98D8-4D94-4B0A-B862-3B70CE985E06}"/>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E473AF0-37C5-47FB-828B-D85856EE75D4}"/>
              </a:ext>
            </a:extLst>
          </p:cNvPr>
          <p:cNvSpPr>
            <a:spLocks noGrp="1"/>
          </p:cNvSpPr>
          <p:nvPr>
            <p:ph type="sldNum" sz="quarter" idx="11"/>
          </p:nvPr>
        </p:nvSpPr>
        <p:spPr/>
        <p:txBody>
          <a:bodyPr/>
          <a:lstStyle/>
          <a:p>
            <a:pPr>
              <a:defRPr/>
            </a:pPr>
            <a:fld id="{DB4A76E4-B026-44EA-9C7E-4ACC764DF4E5}" type="slidenum">
              <a:rPr lang="en-US" smtClean="0"/>
              <a:pPr>
                <a:defRPr/>
              </a:pPr>
              <a:t>2</a:t>
            </a:fld>
            <a:endParaRPr lang="en-US"/>
          </a:p>
        </p:txBody>
      </p:sp>
      <p:pic>
        <p:nvPicPr>
          <p:cNvPr id="4" name="Picture 3">
            <a:extLst>
              <a:ext uri="{FF2B5EF4-FFF2-40B4-BE49-F238E27FC236}">
                <a16:creationId xmlns:a16="http://schemas.microsoft.com/office/drawing/2014/main" id="{0DFAE65A-5D68-40A8-AA4F-853EC4FAAEE9}"/>
              </a:ext>
            </a:extLst>
          </p:cNvPr>
          <p:cNvPicPr>
            <a:picLocks noChangeAspect="1"/>
          </p:cNvPicPr>
          <p:nvPr/>
        </p:nvPicPr>
        <p:blipFill>
          <a:blip r:embed="rId2"/>
          <a:stretch>
            <a:fillRect/>
          </a:stretch>
        </p:blipFill>
        <p:spPr>
          <a:xfrm>
            <a:off x="1141971" y="1759749"/>
            <a:ext cx="7864630" cy="4510421"/>
          </a:xfrm>
          <a:prstGeom prst="rect">
            <a:avLst/>
          </a:prstGeom>
        </p:spPr>
      </p:pic>
    </p:spTree>
    <p:extLst>
      <p:ext uri="{BB962C8B-B14F-4D97-AF65-F5344CB8AC3E}">
        <p14:creationId xmlns:p14="http://schemas.microsoft.com/office/powerpoint/2010/main" val="548899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D6D8CCA-CDF1-4285-9F3A-0447658A4B2F}"/>
              </a:ext>
            </a:extLst>
          </p:cNvPr>
          <p:cNvSpPr>
            <a:spLocks noGrp="1" noChangeArrowheads="1"/>
          </p:cNvSpPr>
          <p:nvPr>
            <p:ph type="title"/>
          </p:nvPr>
        </p:nvSpPr>
        <p:spPr bwMode="auto">
          <a:xfrm>
            <a:off x="428445" y="713580"/>
            <a:ext cx="7616825" cy="776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altLang="en-US" sz="2400" b="1" i="1" dirty="0">
                <a:cs typeface="Lucida Sans Unicode" panose="020B0602030504020204" pitchFamily="34" charset="0"/>
              </a:rPr>
              <a:t>Learner Management Features – </a:t>
            </a:r>
            <a:r>
              <a:rPr lang="en-GB" altLang="en-US" sz="2400" b="1" dirty="0">
                <a:solidFill>
                  <a:srgbClr val="FF9933"/>
                </a:solidFill>
                <a:cs typeface="Lucida Sans Unicode" panose="020B0602030504020204" pitchFamily="34" charset="0"/>
              </a:rPr>
              <a:t>Admin</a:t>
            </a:r>
            <a:endParaRPr lang="en-GB" altLang="en-US" sz="2400" b="1" i="1" dirty="0">
              <a:cs typeface="Lucida Sans Unicode" panose="020B0602030504020204" pitchFamily="34" charset="0"/>
            </a:endParaRPr>
          </a:p>
        </p:txBody>
      </p:sp>
      <p:sp>
        <p:nvSpPr>
          <p:cNvPr id="29699" name="Text Box 3">
            <a:extLst>
              <a:ext uri="{FF2B5EF4-FFF2-40B4-BE49-F238E27FC236}">
                <a16:creationId xmlns:a16="http://schemas.microsoft.com/office/drawing/2014/main" id="{28CA4453-7A32-4DEE-A01E-36AB75B2BA5F}"/>
              </a:ext>
            </a:extLst>
          </p:cNvPr>
          <p:cNvSpPr txBox="1">
            <a:spLocks noChangeArrowheads="1"/>
          </p:cNvSpPr>
          <p:nvPr/>
        </p:nvSpPr>
        <p:spPr bwMode="auto">
          <a:xfrm>
            <a:off x="348343" y="1489868"/>
            <a:ext cx="8214633" cy="1717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9pPr>
          </a:lstStyle>
          <a:p>
            <a:pPr hangingPunct="0">
              <a:lnSpc>
                <a:spcPct val="93000"/>
              </a:lnSpc>
              <a:spcBef>
                <a:spcPts val="400"/>
              </a:spcBef>
              <a:buClr>
                <a:srgbClr val="000000"/>
              </a:buClr>
              <a:buSzPct val="45000"/>
            </a:pPr>
            <a:r>
              <a:rPr lang="en-GB" altLang="en-US" sz="2400" dirty="0"/>
              <a:t>The Administration control panel puts all important learner management functions a single click away.  Teachers and Students can be manually enrolled or removed from a course. Configuration of course Backup and Restore is achieved on a single screen.</a:t>
            </a:r>
          </a:p>
        </p:txBody>
      </p:sp>
      <p:sp>
        <p:nvSpPr>
          <p:cNvPr id="29700" name="Text Box 4">
            <a:extLst>
              <a:ext uri="{FF2B5EF4-FFF2-40B4-BE49-F238E27FC236}">
                <a16:creationId xmlns:a16="http://schemas.microsoft.com/office/drawing/2014/main" id="{09519CA6-E58D-4DD1-B76B-F6CEEE3FA131}"/>
              </a:ext>
            </a:extLst>
          </p:cNvPr>
          <p:cNvSpPr txBox="1">
            <a:spLocks noChangeArrowheads="1"/>
          </p:cNvSpPr>
          <p:nvPr/>
        </p:nvSpPr>
        <p:spPr bwMode="auto">
          <a:xfrm>
            <a:off x="4760913" y="4959261"/>
            <a:ext cx="3662363" cy="1403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defRPr>
            </a:lvl9pPr>
          </a:lstStyle>
          <a:p>
            <a:pPr hangingPunct="0">
              <a:lnSpc>
                <a:spcPct val="95000"/>
              </a:lnSpc>
              <a:buClr>
                <a:srgbClr val="000000"/>
              </a:buClr>
              <a:buSzPct val="45000"/>
              <a:buFont typeface="StarSymbol" charset="0"/>
              <a:buNone/>
            </a:pPr>
            <a:r>
              <a:rPr lang="en-GB" altLang="en-US" sz="1600" i="1" dirty="0">
                <a:latin typeface="Times New Roman" panose="02020603050405020304" pitchFamily="18" charset="0"/>
              </a:rPr>
              <a:t>Restoring an existing course or Uploading a file archive  from storage is accomplished with a single mouse click. Moodle makes it easy to         re-use and share courses with other teachers. Backup can include or exclude student files and course data.</a:t>
            </a:r>
          </a:p>
        </p:txBody>
      </p:sp>
      <p:pic>
        <p:nvPicPr>
          <p:cNvPr id="29703" name="Picture 7" descr="backup">
            <a:extLst>
              <a:ext uri="{FF2B5EF4-FFF2-40B4-BE49-F238E27FC236}">
                <a16:creationId xmlns:a16="http://schemas.microsoft.com/office/drawing/2014/main" id="{21DA128C-0537-4EBB-BA06-E0714D5D8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176" y="3705225"/>
            <a:ext cx="1673225" cy="2762250"/>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pic>
        <p:nvPicPr>
          <p:cNvPr id="29704" name="Picture 8" descr="restore">
            <a:extLst>
              <a:ext uri="{FF2B5EF4-FFF2-40B4-BE49-F238E27FC236}">
                <a16:creationId xmlns:a16="http://schemas.microsoft.com/office/drawing/2014/main" id="{7E48B159-5377-49B9-8D39-31E40C2E8C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0913" y="3650675"/>
            <a:ext cx="3695700" cy="954087"/>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pic>
        <p:nvPicPr>
          <p:cNvPr id="29705" name="Picture 9" descr="admin">
            <a:extLst>
              <a:ext uri="{FF2B5EF4-FFF2-40B4-BE49-F238E27FC236}">
                <a16:creationId xmlns:a16="http://schemas.microsoft.com/office/drawing/2014/main" id="{19C7C12E-30E9-425D-BFD6-FED4A55262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7125" y="2465389"/>
            <a:ext cx="1144588" cy="1971675"/>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99C53634-55AE-47A4-BBD9-B95F0DEB7C56}"/>
              </a:ext>
            </a:extLst>
          </p:cNvPr>
          <p:cNvSpPr>
            <a:spLocks noGrp="1" noChangeArrowheads="1"/>
          </p:cNvSpPr>
          <p:nvPr>
            <p:ph type="title"/>
          </p:nvPr>
        </p:nvSpPr>
        <p:spPr bwMode="auto">
          <a:xfrm>
            <a:off x="2795589" y="1685925"/>
            <a:ext cx="7469187" cy="776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altLang="en-US" sz="2400" b="1" i="1">
                <a:cs typeface="Lucida Sans Unicode" panose="020B0602030504020204" pitchFamily="34" charset="0"/>
              </a:rPr>
              <a:t>Learner Management Features - </a:t>
            </a:r>
            <a:r>
              <a:rPr lang="en-GB" altLang="en-US" sz="2400" b="1">
                <a:solidFill>
                  <a:srgbClr val="FF9933"/>
                </a:solidFill>
                <a:cs typeface="Lucida Sans Unicode" panose="020B0602030504020204" pitchFamily="34" charset="0"/>
              </a:rPr>
              <a:t>Scales</a:t>
            </a:r>
            <a:endParaRPr lang="en-GB" altLang="en-US" sz="2400" b="1" i="1">
              <a:cs typeface="Lucida Sans Unicode" panose="020B0602030504020204" pitchFamily="34" charset="0"/>
            </a:endParaRPr>
          </a:p>
        </p:txBody>
      </p:sp>
      <p:sp>
        <p:nvSpPr>
          <p:cNvPr id="31747" name="Text Box 3">
            <a:extLst>
              <a:ext uri="{FF2B5EF4-FFF2-40B4-BE49-F238E27FC236}">
                <a16:creationId xmlns:a16="http://schemas.microsoft.com/office/drawing/2014/main" id="{386E69C7-2907-46AD-B752-8DE50F1D8E33}"/>
              </a:ext>
            </a:extLst>
          </p:cNvPr>
          <p:cNvSpPr txBox="1">
            <a:spLocks noChangeArrowheads="1"/>
          </p:cNvSpPr>
          <p:nvPr/>
        </p:nvSpPr>
        <p:spPr bwMode="auto">
          <a:xfrm>
            <a:off x="2795588" y="2371726"/>
            <a:ext cx="565150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1pPr>
            <a:lvl2pPr marL="519113" defTabSz="828675">
              <a:tabLst>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2pPr>
            <a:lvl3pPr marL="828675" defTabSz="828675">
              <a:tabLst>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3pPr>
            <a:lvl4pPr marL="1244600" defTabSz="828675">
              <a:tabLst>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4pPr>
            <a:lvl5pPr marL="1658938" defTabSz="828675">
              <a:tabLst>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5pPr>
            <a:lvl6pPr marL="2116138" defTabSz="828675" fontAlgn="base">
              <a:spcBef>
                <a:spcPct val="0"/>
              </a:spcBef>
              <a:spcAft>
                <a:spcPct val="0"/>
              </a:spcAft>
              <a:tabLst>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6pPr>
            <a:lvl7pPr marL="2573338" defTabSz="828675" fontAlgn="base">
              <a:spcBef>
                <a:spcPct val="0"/>
              </a:spcBef>
              <a:spcAft>
                <a:spcPct val="0"/>
              </a:spcAft>
              <a:tabLst>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7pPr>
            <a:lvl8pPr marL="3030538" defTabSz="828675" fontAlgn="base">
              <a:spcBef>
                <a:spcPct val="0"/>
              </a:spcBef>
              <a:spcAft>
                <a:spcPct val="0"/>
              </a:spcAft>
              <a:tabLst>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8pPr>
            <a:lvl9pPr marL="3487738" defTabSz="828675" fontAlgn="base">
              <a:spcBef>
                <a:spcPct val="0"/>
              </a:spcBef>
              <a:spcAft>
                <a:spcPct val="0"/>
              </a:spcAft>
              <a:tabLst>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9pPr>
          </a:lstStyle>
          <a:p>
            <a:pPr hangingPunct="0">
              <a:lnSpc>
                <a:spcPct val="93000"/>
              </a:lnSpc>
              <a:buClr>
                <a:srgbClr val="000000"/>
              </a:buClr>
              <a:buSzPct val="45000"/>
              <a:buFont typeface="StarSymbol" charset="0"/>
              <a:buNone/>
            </a:pPr>
            <a:r>
              <a:rPr lang="en-GB" altLang="en-US" sz="1600"/>
              <a:t>Instructors may define custom Scales to be used for grading </a:t>
            </a:r>
            <a:r>
              <a:rPr lang="en-GB" altLang="en-US" sz="1600" u="sng"/>
              <a:t>Forums</a:t>
            </a:r>
            <a:r>
              <a:rPr lang="en-GB" altLang="en-US" sz="1600"/>
              <a:t>, </a:t>
            </a:r>
            <a:r>
              <a:rPr lang="en-GB" altLang="en-US" sz="1600" u="sng"/>
              <a:t>Assignments</a:t>
            </a:r>
            <a:r>
              <a:rPr lang="en-GB" altLang="en-US" sz="1600"/>
              <a:t> and </a:t>
            </a:r>
            <a:r>
              <a:rPr lang="en-GB" altLang="en-US" sz="1600" u="sng"/>
              <a:t>Journals</a:t>
            </a:r>
            <a:r>
              <a:rPr lang="en-GB" altLang="en-US" sz="1600"/>
              <a:t>. Standard scales include assigning a value from 1-100% for each submission (or no grade), and indicating whether the learner was demonstrating one of three characteristics in the activity:</a:t>
            </a:r>
          </a:p>
        </p:txBody>
      </p:sp>
      <p:sp>
        <p:nvSpPr>
          <p:cNvPr id="31748" name="Text Box 4">
            <a:extLst>
              <a:ext uri="{FF2B5EF4-FFF2-40B4-BE49-F238E27FC236}">
                <a16:creationId xmlns:a16="http://schemas.microsoft.com/office/drawing/2014/main" id="{027551F0-5DC0-45B1-9606-FED7FFA08AC4}"/>
              </a:ext>
            </a:extLst>
          </p:cNvPr>
          <p:cNvSpPr txBox="1">
            <a:spLocks noChangeArrowheads="1"/>
          </p:cNvSpPr>
          <p:nvPr/>
        </p:nvSpPr>
        <p:spPr bwMode="auto">
          <a:xfrm>
            <a:off x="6108700" y="5775326"/>
            <a:ext cx="2806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Lst>
              <a:defRPr>
                <a:solidFill>
                  <a:schemeClr val="tx1"/>
                </a:solidFill>
                <a:latin typeface="Arial" panose="020B0604020202020204" pitchFamily="34" charset="0"/>
              </a:defRPr>
            </a:lvl1pPr>
            <a:lvl2pPr marL="414338" defTabSz="828675">
              <a:tabLst>
                <a:tab pos="657225" algn="l"/>
                <a:tab pos="1312863" algn="l"/>
                <a:tab pos="1970088" algn="l"/>
              </a:tabLst>
              <a:defRPr>
                <a:solidFill>
                  <a:schemeClr val="tx1"/>
                </a:solidFill>
                <a:latin typeface="Arial" panose="020B0604020202020204" pitchFamily="34" charset="0"/>
              </a:defRPr>
            </a:lvl2pPr>
            <a:lvl3pPr marL="828675" defTabSz="828675">
              <a:tabLst>
                <a:tab pos="657225" algn="l"/>
                <a:tab pos="1312863" algn="l"/>
                <a:tab pos="1970088" algn="l"/>
              </a:tabLst>
              <a:defRPr>
                <a:solidFill>
                  <a:schemeClr val="tx1"/>
                </a:solidFill>
                <a:latin typeface="Arial" panose="020B0604020202020204" pitchFamily="34" charset="0"/>
              </a:defRPr>
            </a:lvl3pPr>
            <a:lvl4pPr marL="1244600" defTabSz="828675">
              <a:tabLst>
                <a:tab pos="657225" algn="l"/>
                <a:tab pos="1312863" algn="l"/>
                <a:tab pos="1970088" algn="l"/>
              </a:tabLst>
              <a:defRPr>
                <a:solidFill>
                  <a:schemeClr val="tx1"/>
                </a:solidFill>
                <a:latin typeface="Arial" panose="020B0604020202020204" pitchFamily="34" charset="0"/>
              </a:defRPr>
            </a:lvl4pPr>
            <a:lvl5pPr marL="1658938" defTabSz="828675">
              <a:tabLst>
                <a:tab pos="657225" algn="l"/>
                <a:tab pos="1312863" algn="l"/>
                <a:tab pos="1970088"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Lst>
              <a:defRPr>
                <a:solidFill>
                  <a:schemeClr val="tx1"/>
                </a:solidFill>
                <a:latin typeface="Arial" panose="020B0604020202020204" pitchFamily="34" charset="0"/>
              </a:defRPr>
            </a:lvl9pPr>
          </a:lstStyle>
          <a:p>
            <a:pPr hangingPunct="0">
              <a:lnSpc>
                <a:spcPct val="95000"/>
              </a:lnSpc>
              <a:buClr>
                <a:srgbClr val="000000"/>
              </a:buClr>
              <a:buSzPct val="45000"/>
              <a:buFont typeface="StarSymbol" charset="0"/>
              <a:buNone/>
            </a:pPr>
            <a:r>
              <a:rPr lang="en-GB" altLang="en-US" sz="1000" i="1">
                <a:latin typeface="Times New Roman" panose="02020603050405020304" pitchFamily="18" charset="0"/>
              </a:rPr>
              <a:t>Custom scales allow the instructor to fine tune their grading  for specific content.  Easily create several types of scales, and connect them with different activities you </a:t>
            </a:r>
            <a:r>
              <a:rPr lang="en-GB" altLang="en-US" sz="1000" b="1">
                <a:latin typeface="Times New Roman" panose="02020603050405020304" pitchFamily="18" charset="0"/>
              </a:rPr>
              <a:t>Add</a:t>
            </a:r>
            <a:r>
              <a:rPr lang="en-GB" altLang="en-US" sz="1000" i="1">
                <a:latin typeface="Times New Roman" panose="02020603050405020304" pitchFamily="18" charset="0"/>
              </a:rPr>
              <a:t> to the course.</a:t>
            </a:r>
          </a:p>
        </p:txBody>
      </p:sp>
      <p:pic>
        <p:nvPicPr>
          <p:cNvPr id="31749" name="Picture 5" descr="scales">
            <a:extLst>
              <a:ext uri="{FF2B5EF4-FFF2-40B4-BE49-F238E27FC236}">
                <a16:creationId xmlns:a16="http://schemas.microsoft.com/office/drawing/2014/main" id="{A2772A6D-1712-4DC3-94E7-35AE72F31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589" y="4511676"/>
            <a:ext cx="3209925" cy="1903413"/>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31750" name="Text Box 6">
            <a:extLst>
              <a:ext uri="{FF2B5EF4-FFF2-40B4-BE49-F238E27FC236}">
                <a16:creationId xmlns:a16="http://schemas.microsoft.com/office/drawing/2014/main" id="{E0C678A6-0B24-4449-9E79-0F017DE7E239}"/>
              </a:ext>
            </a:extLst>
          </p:cNvPr>
          <p:cNvSpPr txBox="1">
            <a:spLocks noChangeArrowheads="1"/>
          </p:cNvSpPr>
          <p:nvPr/>
        </p:nvSpPr>
        <p:spPr bwMode="auto">
          <a:xfrm>
            <a:off x="3209926" y="3324225"/>
            <a:ext cx="4005263" cy="1026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1pPr>
            <a:lvl2pPr marL="519113" defTabSz="828675">
              <a:tabLst>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2pPr>
            <a:lvl3pPr marL="828675" defTabSz="828675">
              <a:tabLst>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3pPr>
            <a:lvl4pPr marL="1244600" defTabSz="828675">
              <a:tabLst>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4pPr>
            <a:lvl5pPr marL="1658938" defTabSz="828675">
              <a:tabLst>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5pPr>
            <a:lvl6pPr marL="2116138" defTabSz="828675" fontAlgn="base">
              <a:spcBef>
                <a:spcPct val="0"/>
              </a:spcBef>
              <a:spcAft>
                <a:spcPct val="0"/>
              </a:spcAft>
              <a:tabLst>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6pPr>
            <a:lvl7pPr marL="2573338" defTabSz="828675" fontAlgn="base">
              <a:spcBef>
                <a:spcPct val="0"/>
              </a:spcBef>
              <a:spcAft>
                <a:spcPct val="0"/>
              </a:spcAft>
              <a:tabLst>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7pPr>
            <a:lvl8pPr marL="3030538" defTabSz="828675" fontAlgn="base">
              <a:spcBef>
                <a:spcPct val="0"/>
              </a:spcBef>
              <a:spcAft>
                <a:spcPct val="0"/>
              </a:spcAft>
              <a:tabLst>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8pPr>
            <a:lvl9pPr marL="3487738" defTabSz="828675" fontAlgn="base">
              <a:spcBef>
                <a:spcPct val="0"/>
              </a:spcBef>
              <a:spcAft>
                <a:spcPct val="0"/>
              </a:spcAft>
              <a:tabLst>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9pPr>
          </a:lstStyle>
          <a:p>
            <a:pPr hangingPunct="0">
              <a:lnSpc>
                <a:spcPct val="93000"/>
              </a:lnSpc>
              <a:buClr>
                <a:srgbClr val="000000"/>
              </a:buClr>
              <a:buSzPct val="45000"/>
              <a:buFont typeface="StarSymbol" charset="0"/>
              <a:buNone/>
            </a:pPr>
            <a:endParaRPr lang="en-GB" altLang="en-US" sz="1600"/>
          </a:p>
          <a:p>
            <a:pPr hangingPunct="0">
              <a:lnSpc>
                <a:spcPct val="93000"/>
              </a:lnSpc>
              <a:spcBef>
                <a:spcPts val="363"/>
              </a:spcBef>
              <a:buClr>
                <a:srgbClr val="000000"/>
              </a:buClr>
              <a:buSzPct val="104000"/>
              <a:buBlip>
                <a:blip r:embed="rId4"/>
              </a:buBlip>
            </a:pPr>
            <a:r>
              <a:rPr lang="en-GB" altLang="en-US" sz="1500"/>
              <a:t>  Shows mostly CONNECTED knowing.</a:t>
            </a:r>
          </a:p>
          <a:p>
            <a:pPr hangingPunct="0">
              <a:lnSpc>
                <a:spcPct val="93000"/>
              </a:lnSpc>
              <a:spcBef>
                <a:spcPts val="363"/>
              </a:spcBef>
              <a:buClr>
                <a:srgbClr val="000000"/>
              </a:buClr>
              <a:buSzPct val="104000"/>
              <a:buBlip>
                <a:blip r:embed="rId4"/>
              </a:buBlip>
            </a:pPr>
            <a:r>
              <a:rPr lang="en-GB" altLang="en-US" sz="1500"/>
              <a:t>  Shows mostly SEPARATE knowing.</a:t>
            </a:r>
          </a:p>
          <a:p>
            <a:pPr hangingPunct="0">
              <a:lnSpc>
                <a:spcPct val="93000"/>
              </a:lnSpc>
              <a:spcBef>
                <a:spcPts val="363"/>
              </a:spcBef>
              <a:buClr>
                <a:srgbClr val="000000"/>
              </a:buClr>
              <a:buSzPct val="104000"/>
              <a:buBlip>
                <a:blip r:embed="rId4"/>
              </a:buBlip>
            </a:pPr>
            <a:r>
              <a:rPr lang="en-GB" altLang="en-US" sz="1500"/>
              <a:t>  Equally separate and connected. </a:t>
            </a:r>
          </a:p>
        </p:txBody>
      </p:sp>
      <p:pic>
        <p:nvPicPr>
          <p:cNvPr id="31753" name="Picture 9" descr="admin">
            <a:extLst>
              <a:ext uri="{FF2B5EF4-FFF2-40B4-BE49-F238E27FC236}">
                <a16:creationId xmlns:a16="http://schemas.microsoft.com/office/drawing/2014/main" id="{92DFB333-A97E-4407-99E1-2C44B4B49A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7125" y="2465389"/>
            <a:ext cx="1144588" cy="1971675"/>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6E81C61-A75B-46B2-939A-3AEB71BBC813}"/>
              </a:ext>
            </a:extLst>
          </p:cNvPr>
          <p:cNvSpPr>
            <a:spLocks noGrp="1" noChangeArrowheads="1"/>
          </p:cNvSpPr>
          <p:nvPr>
            <p:ph type="title"/>
          </p:nvPr>
        </p:nvSpPr>
        <p:spPr bwMode="auto">
          <a:xfrm>
            <a:off x="2795589" y="1843088"/>
            <a:ext cx="7502525"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altLang="en-US" sz="2400" b="1" i="1">
                <a:cs typeface="Lucida Sans Unicode" panose="020B0602030504020204" pitchFamily="34" charset="0"/>
              </a:rPr>
              <a:t>Learner Management Features - </a:t>
            </a:r>
            <a:r>
              <a:rPr lang="en-GB" altLang="en-US" sz="2400" b="1">
                <a:solidFill>
                  <a:srgbClr val="FF9933"/>
                </a:solidFill>
                <a:cs typeface="Lucida Sans Unicode" panose="020B0602030504020204" pitchFamily="34" charset="0"/>
              </a:rPr>
              <a:t>Grades</a:t>
            </a:r>
            <a:br>
              <a:rPr lang="en-GB" altLang="en-US" sz="2400" b="1" i="1">
                <a:cs typeface="Lucida Sans Unicode" panose="020B0602030504020204" pitchFamily="34" charset="0"/>
              </a:rPr>
            </a:br>
            <a:endParaRPr lang="en-GB" altLang="en-US" sz="2400" b="1" i="1">
              <a:cs typeface="Lucida Sans Unicode" panose="020B0602030504020204" pitchFamily="34" charset="0"/>
            </a:endParaRPr>
          </a:p>
        </p:txBody>
      </p:sp>
      <p:sp>
        <p:nvSpPr>
          <p:cNvPr id="33795" name="Text Box 3">
            <a:extLst>
              <a:ext uri="{FF2B5EF4-FFF2-40B4-BE49-F238E27FC236}">
                <a16:creationId xmlns:a16="http://schemas.microsoft.com/office/drawing/2014/main" id="{B9D43A44-4B15-4914-89F6-7C37D6AB036E}"/>
              </a:ext>
            </a:extLst>
          </p:cNvPr>
          <p:cNvSpPr txBox="1">
            <a:spLocks noChangeArrowheads="1"/>
          </p:cNvSpPr>
          <p:nvPr/>
        </p:nvSpPr>
        <p:spPr bwMode="auto">
          <a:xfrm>
            <a:off x="2795589" y="2365375"/>
            <a:ext cx="561022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9pPr>
          </a:lstStyle>
          <a:p>
            <a:pPr hangingPunct="0">
              <a:lnSpc>
                <a:spcPct val="93000"/>
              </a:lnSpc>
              <a:buClr>
                <a:srgbClr val="000000"/>
              </a:buClr>
              <a:buSzPct val="45000"/>
              <a:buFont typeface="StarSymbol" charset="0"/>
              <a:buNone/>
            </a:pPr>
            <a:r>
              <a:rPr lang="en-GB" altLang="en-US" sz="1600"/>
              <a:t>The Grades feature in Moodle provides a quick view of all Forum, Assignment, Journal, Quiz, Lesson and Workshop grades.  The grading scale applied to a learner’s submission is shown, along with a cumulative total, on a single page. </a:t>
            </a:r>
          </a:p>
        </p:txBody>
      </p:sp>
      <p:sp>
        <p:nvSpPr>
          <p:cNvPr id="33796" name="Text Box 4">
            <a:extLst>
              <a:ext uri="{FF2B5EF4-FFF2-40B4-BE49-F238E27FC236}">
                <a16:creationId xmlns:a16="http://schemas.microsoft.com/office/drawing/2014/main" id="{00D8FBE5-B7C5-4104-97C2-123166276B63}"/>
              </a:ext>
            </a:extLst>
          </p:cNvPr>
          <p:cNvSpPr txBox="1">
            <a:spLocks noChangeArrowheads="1"/>
          </p:cNvSpPr>
          <p:nvPr/>
        </p:nvSpPr>
        <p:spPr bwMode="auto">
          <a:xfrm>
            <a:off x="2797176" y="5927725"/>
            <a:ext cx="5630863" cy="146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defRPr>
            </a:lvl9pPr>
          </a:lstStyle>
          <a:p>
            <a:pPr hangingPunct="0">
              <a:lnSpc>
                <a:spcPct val="95000"/>
              </a:lnSpc>
              <a:buClr>
                <a:srgbClr val="000000"/>
              </a:buClr>
              <a:buSzPct val="45000"/>
              <a:buFont typeface="StarSymbol" charset="0"/>
              <a:buNone/>
            </a:pPr>
            <a:r>
              <a:rPr lang="en-GB" altLang="en-US" sz="1000" i="1">
                <a:latin typeface="Times New Roman" panose="02020603050405020304" pitchFamily="18" charset="0"/>
              </a:rPr>
              <a:t>Grades can be downloaded in Excel or plain text  for inclusion into an existing electronic gradebook</a:t>
            </a:r>
            <a:r>
              <a:rPr lang="en-GB" altLang="en-US" sz="1000" i="1">
                <a:solidFill>
                  <a:srgbClr val="FFFFFF"/>
                </a:solidFill>
                <a:latin typeface="Times New Roman" panose="02020603050405020304" pitchFamily="18" charset="0"/>
              </a:rPr>
              <a:t> </a:t>
            </a:r>
          </a:p>
        </p:txBody>
      </p:sp>
      <p:pic>
        <p:nvPicPr>
          <p:cNvPr id="33797" name="Picture 5" descr="grades">
            <a:extLst>
              <a:ext uri="{FF2B5EF4-FFF2-40B4-BE49-F238E27FC236}">
                <a16:creationId xmlns:a16="http://schemas.microsoft.com/office/drawing/2014/main" id="{E62E9951-DA46-498B-B395-578EC0C89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175" y="3646489"/>
            <a:ext cx="5507038" cy="2205037"/>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pic>
        <p:nvPicPr>
          <p:cNvPr id="33802" name="Picture 10" descr="admin">
            <a:extLst>
              <a:ext uri="{FF2B5EF4-FFF2-40B4-BE49-F238E27FC236}">
                <a16:creationId xmlns:a16="http://schemas.microsoft.com/office/drawing/2014/main" id="{859DAD9B-7545-4A23-9C41-99BCA3BB55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7125" y="2465389"/>
            <a:ext cx="1144588" cy="1971675"/>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0BE0DD1-8BA9-420F-B401-043CAB2E9DA8}"/>
              </a:ext>
            </a:extLst>
          </p:cNvPr>
          <p:cNvSpPr>
            <a:spLocks noGrp="1" noChangeArrowheads="1"/>
          </p:cNvSpPr>
          <p:nvPr>
            <p:ph type="title"/>
          </p:nvPr>
        </p:nvSpPr>
        <p:spPr bwMode="auto">
          <a:xfrm>
            <a:off x="2795588" y="1685925"/>
            <a:ext cx="7708900" cy="776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altLang="en-US" sz="2400" b="1" i="1">
                <a:cs typeface="Lucida Sans Unicode" panose="020B0602030504020204" pitchFamily="34" charset="0"/>
              </a:rPr>
              <a:t>Learner Management Features - </a:t>
            </a:r>
            <a:r>
              <a:rPr lang="en-GB" altLang="en-US" sz="2400" b="1">
                <a:solidFill>
                  <a:srgbClr val="FF9933"/>
                </a:solidFill>
                <a:cs typeface="Lucida Sans Unicode" panose="020B0602030504020204" pitchFamily="34" charset="0"/>
              </a:rPr>
              <a:t>Grades</a:t>
            </a:r>
          </a:p>
        </p:txBody>
      </p:sp>
      <p:sp>
        <p:nvSpPr>
          <p:cNvPr id="35843" name="Text Box 3">
            <a:extLst>
              <a:ext uri="{FF2B5EF4-FFF2-40B4-BE49-F238E27FC236}">
                <a16:creationId xmlns:a16="http://schemas.microsoft.com/office/drawing/2014/main" id="{CCBFA5D8-26A2-4C01-8B08-5411E284A055}"/>
              </a:ext>
            </a:extLst>
          </p:cNvPr>
          <p:cNvSpPr txBox="1">
            <a:spLocks noChangeArrowheads="1"/>
          </p:cNvSpPr>
          <p:nvPr/>
        </p:nvSpPr>
        <p:spPr bwMode="auto">
          <a:xfrm>
            <a:off x="2795589" y="2370139"/>
            <a:ext cx="5741987"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9pPr>
          </a:lstStyle>
          <a:p>
            <a:pPr hangingPunct="0">
              <a:lnSpc>
                <a:spcPct val="93000"/>
              </a:lnSpc>
              <a:buClr>
                <a:srgbClr val="000000"/>
              </a:buClr>
              <a:buSzPct val="45000"/>
              <a:buFont typeface="StarSymbol" charset="0"/>
              <a:buNone/>
            </a:pPr>
            <a:r>
              <a:rPr lang="en-GB" altLang="en-US" sz="1600"/>
              <a:t>Viewing Assignment and Journal submissions, and adding Grades and comments, are done from a single page that displays all enrolled students.</a:t>
            </a:r>
          </a:p>
        </p:txBody>
      </p:sp>
      <p:sp>
        <p:nvSpPr>
          <p:cNvPr id="35844" name="Text Box 4">
            <a:extLst>
              <a:ext uri="{FF2B5EF4-FFF2-40B4-BE49-F238E27FC236}">
                <a16:creationId xmlns:a16="http://schemas.microsoft.com/office/drawing/2014/main" id="{A90FE4BB-D54B-4123-BB62-52FFD3733413}"/>
              </a:ext>
            </a:extLst>
          </p:cNvPr>
          <p:cNvSpPr txBox="1">
            <a:spLocks noChangeArrowheads="1"/>
          </p:cNvSpPr>
          <p:nvPr/>
        </p:nvSpPr>
        <p:spPr bwMode="auto">
          <a:xfrm>
            <a:off x="6034089" y="3662363"/>
            <a:ext cx="241617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defRPr>
            </a:lvl9pPr>
          </a:lstStyle>
          <a:p>
            <a:pPr hangingPunct="0">
              <a:lnSpc>
                <a:spcPct val="95000"/>
              </a:lnSpc>
              <a:buClr>
                <a:srgbClr val="000000"/>
              </a:buClr>
              <a:buSzPct val="45000"/>
              <a:buFont typeface="StarSymbol" charset="0"/>
              <a:buNone/>
            </a:pPr>
            <a:r>
              <a:rPr lang="en-GB" altLang="en-US" sz="1000" i="1">
                <a:latin typeface="Times New Roman" panose="02020603050405020304" pitchFamily="18" charset="0"/>
              </a:rPr>
              <a:t>Managing student submissions are done from one central screen.  This cuts down on the time it takes to assess many students work.</a:t>
            </a:r>
          </a:p>
        </p:txBody>
      </p:sp>
      <p:pic>
        <p:nvPicPr>
          <p:cNvPr id="35850" name="Picture 10" descr="assgrade">
            <a:extLst>
              <a:ext uri="{FF2B5EF4-FFF2-40B4-BE49-F238E27FC236}">
                <a16:creationId xmlns:a16="http://schemas.microsoft.com/office/drawing/2014/main" id="{B7D34422-658C-4996-A061-C1A3E36FC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0038" y="3305175"/>
            <a:ext cx="3052762" cy="2603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6" name="Picture 6" descr="jourgrade">
            <a:extLst>
              <a:ext uri="{FF2B5EF4-FFF2-40B4-BE49-F238E27FC236}">
                <a16:creationId xmlns:a16="http://schemas.microsoft.com/office/drawing/2014/main" id="{679F2234-724D-46B7-BDCF-3960B16E0C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4100" y="4318000"/>
            <a:ext cx="3602038" cy="2095500"/>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pic>
        <p:nvPicPr>
          <p:cNvPr id="35851" name="Picture 11" descr="admin">
            <a:extLst>
              <a:ext uri="{FF2B5EF4-FFF2-40B4-BE49-F238E27FC236}">
                <a16:creationId xmlns:a16="http://schemas.microsoft.com/office/drawing/2014/main" id="{B8F03164-D39F-4745-B8EA-AF84F4AC70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7125" y="2465389"/>
            <a:ext cx="1144588" cy="1971675"/>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6B022754-643D-49BD-9B23-17E291FD74AE}"/>
              </a:ext>
            </a:extLst>
          </p:cNvPr>
          <p:cNvSpPr>
            <a:spLocks noGrp="1" noChangeArrowheads="1"/>
          </p:cNvSpPr>
          <p:nvPr>
            <p:ph type="title"/>
          </p:nvPr>
        </p:nvSpPr>
        <p:spPr bwMode="auto">
          <a:xfrm>
            <a:off x="2795589" y="1685925"/>
            <a:ext cx="7754937" cy="776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altLang="en-US" sz="2400" b="1" i="1">
                <a:cs typeface="Lucida Sans Unicode" panose="020B0602030504020204" pitchFamily="34" charset="0"/>
              </a:rPr>
              <a:t>Learner Management Features - </a:t>
            </a:r>
            <a:r>
              <a:rPr lang="en-GB" altLang="en-US" sz="2400" b="1">
                <a:solidFill>
                  <a:srgbClr val="FF9933"/>
                </a:solidFill>
                <a:cs typeface="Lucida Sans Unicode" panose="020B0602030504020204" pitchFamily="34" charset="0"/>
              </a:rPr>
              <a:t>Logs</a:t>
            </a:r>
          </a:p>
        </p:txBody>
      </p:sp>
      <p:sp>
        <p:nvSpPr>
          <p:cNvPr id="37891" name="Text Box 3">
            <a:extLst>
              <a:ext uri="{FF2B5EF4-FFF2-40B4-BE49-F238E27FC236}">
                <a16:creationId xmlns:a16="http://schemas.microsoft.com/office/drawing/2014/main" id="{8593F394-E2B5-4431-AD9A-0D63CE68A90A}"/>
              </a:ext>
            </a:extLst>
          </p:cNvPr>
          <p:cNvSpPr txBox="1">
            <a:spLocks noChangeArrowheads="1"/>
          </p:cNvSpPr>
          <p:nvPr/>
        </p:nvSpPr>
        <p:spPr bwMode="auto">
          <a:xfrm>
            <a:off x="2795589" y="2352675"/>
            <a:ext cx="581183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9pPr>
          </a:lstStyle>
          <a:p>
            <a:pPr eaLnBrk="0" hangingPunct="0"/>
            <a:r>
              <a:rPr lang="en-GB" altLang="en-US" sz="1600"/>
              <a:t>Monitor when and what course resources the learner has accessed.  Moodle's Logs provide detailed learner activity.</a:t>
            </a:r>
          </a:p>
        </p:txBody>
      </p:sp>
      <p:pic>
        <p:nvPicPr>
          <p:cNvPr id="37892" name="Picture 4">
            <a:extLst>
              <a:ext uri="{FF2B5EF4-FFF2-40B4-BE49-F238E27FC236}">
                <a16:creationId xmlns:a16="http://schemas.microsoft.com/office/drawing/2014/main" id="{6B33127E-14F4-4720-9172-84A9D3EA5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176" y="3078163"/>
            <a:ext cx="5229225" cy="487362"/>
          </a:xfrm>
          <a:prstGeom prst="rect">
            <a:avLst/>
          </a:prstGeom>
          <a:noFill/>
          <a:ln w="3175">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37893" name="Text Box 5">
            <a:extLst>
              <a:ext uri="{FF2B5EF4-FFF2-40B4-BE49-F238E27FC236}">
                <a16:creationId xmlns:a16="http://schemas.microsoft.com/office/drawing/2014/main" id="{F9F74960-A9D2-4D83-951A-0DF077F9F33F}"/>
              </a:ext>
            </a:extLst>
          </p:cNvPr>
          <p:cNvSpPr txBox="1">
            <a:spLocks noChangeArrowheads="1"/>
          </p:cNvSpPr>
          <p:nvPr/>
        </p:nvSpPr>
        <p:spPr bwMode="auto">
          <a:xfrm>
            <a:off x="2797175" y="6173788"/>
            <a:ext cx="487838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9pPr>
          </a:lstStyle>
          <a:p>
            <a:pPr hangingPunct="0">
              <a:lnSpc>
                <a:spcPct val="95000"/>
              </a:lnSpc>
              <a:buClr>
                <a:srgbClr val="000000"/>
              </a:buClr>
              <a:buSzPct val="45000"/>
              <a:buFont typeface="StarSymbol" charset="0"/>
              <a:buNone/>
            </a:pPr>
            <a:r>
              <a:rPr lang="en-GB" altLang="en-US" sz="1000" i="1">
                <a:latin typeface="Times New Roman" panose="02020603050405020304" pitchFamily="18" charset="0"/>
              </a:rPr>
              <a:t>Logs pin-point where a student is within coursework. Easily locate specific course, student, date and module activity access.</a:t>
            </a:r>
          </a:p>
        </p:txBody>
      </p:sp>
      <p:pic>
        <p:nvPicPr>
          <p:cNvPr id="37894" name="Picture 6" descr="logs1">
            <a:extLst>
              <a:ext uri="{FF2B5EF4-FFF2-40B4-BE49-F238E27FC236}">
                <a16:creationId xmlns:a16="http://schemas.microsoft.com/office/drawing/2014/main" id="{0F66DFD0-ED39-4D27-B3F9-B83F40EAEA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7175" y="3767139"/>
            <a:ext cx="5195888" cy="2344737"/>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pic>
        <p:nvPicPr>
          <p:cNvPr id="37897" name="Picture 9" descr="admin">
            <a:extLst>
              <a:ext uri="{FF2B5EF4-FFF2-40B4-BE49-F238E27FC236}">
                <a16:creationId xmlns:a16="http://schemas.microsoft.com/office/drawing/2014/main" id="{FCE216C5-C802-4199-91FB-E97985E621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7125" y="2465389"/>
            <a:ext cx="1144588" cy="1971675"/>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6822047-15C9-4CEE-AAC0-F772FBEA72B6}"/>
              </a:ext>
            </a:extLst>
          </p:cNvPr>
          <p:cNvSpPr>
            <a:spLocks noGrp="1" noChangeArrowheads="1"/>
          </p:cNvSpPr>
          <p:nvPr>
            <p:ph type="title"/>
          </p:nvPr>
        </p:nvSpPr>
        <p:spPr bwMode="auto">
          <a:xfrm>
            <a:off x="2797175" y="1673225"/>
            <a:ext cx="6788150"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altLang="en-US" sz="2400" b="1" i="1">
                <a:cs typeface="Lucida Sans Unicode" panose="020B0602030504020204" pitchFamily="34" charset="0"/>
              </a:rPr>
              <a:t>Learner Management Features - </a:t>
            </a:r>
            <a:r>
              <a:rPr lang="en-GB" altLang="en-US" sz="2400" b="1">
                <a:solidFill>
                  <a:srgbClr val="FF9933"/>
                </a:solidFill>
                <a:cs typeface="Lucida Sans Unicode" panose="020B0602030504020204" pitchFamily="34" charset="0"/>
              </a:rPr>
              <a:t>Files</a:t>
            </a:r>
          </a:p>
        </p:txBody>
      </p:sp>
      <p:sp>
        <p:nvSpPr>
          <p:cNvPr id="39939" name="Text Box 3">
            <a:extLst>
              <a:ext uri="{FF2B5EF4-FFF2-40B4-BE49-F238E27FC236}">
                <a16:creationId xmlns:a16="http://schemas.microsoft.com/office/drawing/2014/main" id="{EECD78F7-6465-477C-8F57-B0AAADF49A6A}"/>
              </a:ext>
            </a:extLst>
          </p:cNvPr>
          <p:cNvSpPr txBox="1">
            <a:spLocks noChangeArrowheads="1"/>
          </p:cNvSpPr>
          <p:nvPr/>
        </p:nvSpPr>
        <p:spPr bwMode="auto">
          <a:xfrm>
            <a:off x="2795589" y="2351089"/>
            <a:ext cx="52863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9pPr>
          </a:lstStyle>
          <a:p>
            <a:pPr eaLnBrk="0" hangingPunct="0"/>
            <a:r>
              <a:rPr lang="en-GB" altLang="en-US" sz="1600"/>
              <a:t>Centrally locate all course resources within the Files area of Moodle so they are available when creating new activities. </a:t>
            </a:r>
          </a:p>
        </p:txBody>
      </p:sp>
      <p:sp>
        <p:nvSpPr>
          <p:cNvPr id="39940" name="Text Box 4">
            <a:extLst>
              <a:ext uri="{FF2B5EF4-FFF2-40B4-BE49-F238E27FC236}">
                <a16:creationId xmlns:a16="http://schemas.microsoft.com/office/drawing/2014/main" id="{51971CCA-B1B7-4517-A824-FA77000F5587}"/>
              </a:ext>
            </a:extLst>
          </p:cNvPr>
          <p:cNvSpPr txBox="1">
            <a:spLocks noChangeArrowheads="1"/>
          </p:cNvSpPr>
          <p:nvPr/>
        </p:nvSpPr>
        <p:spPr bwMode="auto">
          <a:xfrm>
            <a:off x="7346951" y="5440363"/>
            <a:ext cx="1909763"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defRPr>
            </a:lvl9pPr>
          </a:lstStyle>
          <a:p>
            <a:pPr hangingPunct="0">
              <a:lnSpc>
                <a:spcPct val="95000"/>
              </a:lnSpc>
              <a:buClr>
                <a:srgbClr val="000000"/>
              </a:buClr>
              <a:buSzPct val="45000"/>
              <a:buFont typeface="StarSymbol" charset="0"/>
              <a:buNone/>
            </a:pPr>
            <a:r>
              <a:rPr lang="en-GB" altLang="en-US" sz="1000" i="1">
                <a:latin typeface="Times New Roman" panose="02020603050405020304" pitchFamily="18" charset="0"/>
              </a:rPr>
              <a:t>Files storage area resembles your computer, making it easy to add, move, zip and delete resources.</a:t>
            </a:r>
          </a:p>
        </p:txBody>
      </p:sp>
      <p:pic>
        <p:nvPicPr>
          <p:cNvPr id="39946" name="Picture 10" descr="files">
            <a:extLst>
              <a:ext uri="{FF2B5EF4-FFF2-40B4-BE49-F238E27FC236}">
                <a16:creationId xmlns:a16="http://schemas.microsoft.com/office/drawing/2014/main" id="{F81BBF7C-6957-466F-BFF3-58D3F263C5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5588" y="3340101"/>
            <a:ext cx="4360862" cy="2549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9947" name="Picture 11" descr="admin">
            <a:extLst>
              <a:ext uri="{FF2B5EF4-FFF2-40B4-BE49-F238E27FC236}">
                <a16:creationId xmlns:a16="http://schemas.microsoft.com/office/drawing/2014/main" id="{D59E3FAD-5FC1-4C52-ACFD-F7E25413A9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7125" y="2465389"/>
            <a:ext cx="1144588" cy="1971675"/>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1332DD9-F825-44CE-B4AD-308F06186DA3}"/>
              </a:ext>
            </a:extLst>
          </p:cNvPr>
          <p:cNvSpPr>
            <a:spLocks noGrp="1" noChangeArrowheads="1"/>
          </p:cNvSpPr>
          <p:nvPr>
            <p:ph type="title"/>
          </p:nvPr>
        </p:nvSpPr>
        <p:spPr bwMode="auto">
          <a:xfrm>
            <a:off x="2795588" y="1673225"/>
            <a:ext cx="6788150" cy="80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altLang="en-US" sz="2400" b="1" i="1">
                <a:cs typeface="Lucida Sans Unicode" panose="020B0602030504020204" pitchFamily="34" charset="0"/>
              </a:rPr>
              <a:t>Learner Management Features - </a:t>
            </a:r>
            <a:r>
              <a:rPr lang="en-GB" altLang="en-US" sz="2400" b="1">
                <a:solidFill>
                  <a:srgbClr val="FF9933"/>
                </a:solidFill>
                <a:cs typeface="Lucida Sans Unicode" panose="020B0602030504020204" pitchFamily="34" charset="0"/>
              </a:rPr>
              <a:t>Help</a:t>
            </a:r>
          </a:p>
        </p:txBody>
      </p:sp>
      <p:sp>
        <p:nvSpPr>
          <p:cNvPr id="41987" name="Text Box 3">
            <a:extLst>
              <a:ext uri="{FF2B5EF4-FFF2-40B4-BE49-F238E27FC236}">
                <a16:creationId xmlns:a16="http://schemas.microsoft.com/office/drawing/2014/main" id="{2F024AF1-A5CA-49C1-9941-495786BD7EBB}"/>
              </a:ext>
            </a:extLst>
          </p:cNvPr>
          <p:cNvSpPr txBox="1">
            <a:spLocks noChangeArrowheads="1"/>
          </p:cNvSpPr>
          <p:nvPr/>
        </p:nvSpPr>
        <p:spPr bwMode="auto">
          <a:xfrm>
            <a:off x="2795589" y="2355851"/>
            <a:ext cx="5595937"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9pPr>
          </a:lstStyle>
          <a:p>
            <a:pPr eaLnBrk="0" hangingPunct="0"/>
            <a:r>
              <a:rPr lang="en-GB" altLang="en-US" sz="1600"/>
              <a:t>An extensive Moodle Help file is a button click away. Courses include a Teacher only forum, where colleagues can collaborate on tasks and share ideas.</a:t>
            </a:r>
          </a:p>
        </p:txBody>
      </p:sp>
      <p:sp>
        <p:nvSpPr>
          <p:cNvPr id="41988" name="Text Box 4">
            <a:extLst>
              <a:ext uri="{FF2B5EF4-FFF2-40B4-BE49-F238E27FC236}">
                <a16:creationId xmlns:a16="http://schemas.microsoft.com/office/drawing/2014/main" id="{96A47894-54C4-4653-A86C-5600A7441054}"/>
              </a:ext>
            </a:extLst>
          </p:cNvPr>
          <p:cNvSpPr txBox="1">
            <a:spLocks noChangeArrowheads="1"/>
          </p:cNvSpPr>
          <p:nvPr/>
        </p:nvSpPr>
        <p:spPr bwMode="auto">
          <a:xfrm>
            <a:off x="2797176" y="6215063"/>
            <a:ext cx="497522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9pPr>
          </a:lstStyle>
          <a:p>
            <a:pPr hangingPunct="0">
              <a:lnSpc>
                <a:spcPct val="95000"/>
              </a:lnSpc>
              <a:buClr>
                <a:srgbClr val="000000"/>
              </a:buClr>
              <a:buSzPct val="45000"/>
              <a:buFont typeface="StarSymbol" charset="0"/>
              <a:buNone/>
            </a:pPr>
            <a:r>
              <a:rPr lang="en-GB" altLang="en-US" sz="1000" i="1">
                <a:latin typeface="Times New Roman" panose="02020603050405020304" pitchFamily="18" charset="0"/>
              </a:rPr>
              <a:t>Moodle's built in Teacher Manual provides step-by-step instructions</a:t>
            </a:r>
            <a:br>
              <a:rPr lang="en-GB" altLang="en-US" sz="1000" i="1">
                <a:latin typeface="Times New Roman" panose="02020603050405020304" pitchFamily="18" charset="0"/>
              </a:rPr>
            </a:br>
            <a:r>
              <a:rPr lang="en-GB" altLang="en-US" sz="1000" i="1">
                <a:latin typeface="Times New Roman" panose="02020603050405020304" pitchFamily="18" charset="0"/>
              </a:rPr>
              <a:t>on all aspects of course and learner management</a:t>
            </a:r>
          </a:p>
        </p:txBody>
      </p:sp>
      <p:pic>
        <p:nvPicPr>
          <p:cNvPr id="41989" name="Picture 5">
            <a:extLst>
              <a:ext uri="{FF2B5EF4-FFF2-40B4-BE49-F238E27FC236}">
                <a16:creationId xmlns:a16="http://schemas.microsoft.com/office/drawing/2014/main" id="{570BAB2E-0136-49E5-B886-99B6876F4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175" y="3414713"/>
            <a:ext cx="5105400" cy="2635250"/>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a:blipFill dpi="0" rotWithShape="0">
                  <a:blip/>
                  <a:srcRect/>
                  <a:stretch>
                    <a:fillRect/>
                  </a:stretch>
                </a:blipFill>
              </a14:hiddenFill>
            </a:ext>
          </a:extLst>
        </p:spPr>
      </p:pic>
      <p:pic>
        <p:nvPicPr>
          <p:cNvPr id="41991" name="Picture 7" descr="help">
            <a:extLst>
              <a:ext uri="{FF2B5EF4-FFF2-40B4-BE49-F238E27FC236}">
                <a16:creationId xmlns:a16="http://schemas.microsoft.com/office/drawing/2014/main" id="{4402DE89-64B7-4842-9E58-899939F1B7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9664" y="2462213"/>
            <a:ext cx="1171575" cy="354012"/>
          </a:xfrm>
          <a:prstGeom prst="rect">
            <a:avLst/>
          </a:prstGeom>
          <a:noFill/>
          <a:ln w="317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60AF24A-8369-4BE7-83EE-95E1ED26644D}"/>
              </a:ext>
            </a:extLst>
          </p:cNvPr>
          <p:cNvSpPr>
            <a:spLocks noGrp="1" noChangeArrowheads="1"/>
          </p:cNvSpPr>
          <p:nvPr>
            <p:ph type="title"/>
          </p:nvPr>
        </p:nvSpPr>
        <p:spPr bwMode="auto">
          <a:xfrm>
            <a:off x="2795589" y="1674814"/>
            <a:ext cx="4548187" cy="79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altLang="en-US" sz="2400" b="1" i="1">
                <a:cs typeface="Lucida Sans Unicode" panose="020B0602030504020204" pitchFamily="34" charset="0"/>
              </a:rPr>
              <a:t>Learner Experience - </a:t>
            </a:r>
            <a:r>
              <a:rPr lang="en-GB" altLang="en-US" sz="2400" b="1">
                <a:solidFill>
                  <a:srgbClr val="FF9933"/>
                </a:solidFill>
                <a:cs typeface="Lucida Sans Unicode" panose="020B0602030504020204" pitchFamily="34" charset="0"/>
              </a:rPr>
              <a:t>Login</a:t>
            </a:r>
          </a:p>
        </p:txBody>
      </p:sp>
      <p:sp>
        <p:nvSpPr>
          <p:cNvPr id="44035" name="Text Box 3">
            <a:extLst>
              <a:ext uri="{FF2B5EF4-FFF2-40B4-BE49-F238E27FC236}">
                <a16:creationId xmlns:a16="http://schemas.microsoft.com/office/drawing/2014/main" id="{4821C937-E750-47C1-B92B-83693D3473AD}"/>
              </a:ext>
            </a:extLst>
          </p:cNvPr>
          <p:cNvSpPr txBox="1">
            <a:spLocks noChangeArrowheads="1"/>
          </p:cNvSpPr>
          <p:nvPr/>
        </p:nvSpPr>
        <p:spPr bwMode="auto">
          <a:xfrm>
            <a:off x="2795588" y="2371726"/>
            <a:ext cx="4883150"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9pPr>
          </a:lstStyle>
          <a:p>
            <a:pPr hangingPunct="0">
              <a:lnSpc>
                <a:spcPct val="93000"/>
              </a:lnSpc>
              <a:spcBef>
                <a:spcPts val="1038"/>
              </a:spcBef>
              <a:spcAft>
                <a:spcPts val="1038"/>
              </a:spcAft>
              <a:buClr>
                <a:srgbClr val="000000"/>
              </a:buClr>
              <a:buSzPct val="45000"/>
            </a:pPr>
            <a:r>
              <a:rPr lang="en-GB" altLang="en-US" sz="1600"/>
              <a:t>Learners find it easy to navigate a Moodle course homepage in their browser; intuitive “breadcrumb” links are always present.  Login occurs on a familiar screen. Initial account set up may be handled by the learner or administrator.</a:t>
            </a:r>
          </a:p>
        </p:txBody>
      </p:sp>
      <p:sp>
        <p:nvSpPr>
          <p:cNvPr id="44036" name="Text Box 4">
            <a:extLst>
              <a:ext uri="{FF2B5EF4-FFF2-40B4-BE49-F238E27FC236}">
                <a16:creationId xmlns:a16="http://schemas.microsoft.com/office/drawing/2014/main" id="{0D905A65-7473-4008-9D2E-2D89F5BE5396}"/>
              </a:ext>
            </a:extLst>
          </p:cNvPr>
          <p:cNvSpPr txBox="1">
            <a:spLocks noChangeArrowheads="1"/>
          </p:cNvSpPr>
          <p:nvPr/>
        </p:nvSpPr>
        <p:spPr bwMode="auto">
          <a:xfrm>
            <a:off x="7072314" y="5651501"/>
            <a:ext cx="26114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Lst>
              <a:defRPr>
                <a:solidFill>
                  <a:schemeClr val="tx1"/>
                </a:solidFill>
                <a:latin typeface="Arial" panose="020B0604020202020204" pitchFamily="34" charset="0"/>
              </a:defRPr>
            </a:lvl9pPr>
          </a:lstStyle>
          <a:p>
            <a:pPr hangingPunct="0">
              <a:lnSpc>
                <a:spcPct val="95000"/>
              </a:lnSpc>
              <a:buClr>
                <a:srgbClr val="000000"/>
              </a:buClr>
              <a:buSzPct val="45000"/>
              <a:buFont typeface="StarSymbol" charset="0"/>
              <a:buNone/>
            </a:pPr>
            <a:r>
              <a:rPr lang="en-GB" altLang="en-US" sz="1000" i="1">
                <a:latin typeface="Times New Roman" panose="02020603050405020304" pitchFamily="18" charset="0"/>
              </a:rPr>
              <a:t>Moodle's has its own authentication system, but will integrate with an external database, POP3, IMAP, LDAP or NNTP, allowing domain wide login.</a:t>
            </a:r>
          </a:p>
        </p:txBody>
      </p:sp>
      <p:pic>
        <p:nvPicPr>
          <p:cNvPr id="44037" name="Picture 5">
            <a:extLst>
              <a:ext uri="{FF2B5EF4-FFF2-40B4-BE49-F238E27FC236}">
                <a16:creationId xmlns:a16="http://schemas.microsoft.com/office/drawing/2014/main" id="{C1B8C23E-0AE1-490A-8436-E08FCB7D2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6763" y="3775076"/>
            <a:ext cx="2341562" cy="296863"/>
          </a:xfrm>
          <a:prstGeom prst="rect">
            <a:avLst/>
          </a:prstGeom>
          <a:noFill/>
          <a:ln w="3175">
            <a:solidFill>
              <a:srgbClr val="000000"/>
            </a:solidFill>
            <a:miter lim="800000"/>
            <a:headEnd/>
            <a:tailEnd/>
          </a:ln>
          <a:extLst>
            <a:ext uri="{909E8E84-426E-40DD-AFC4-6F175D3DCCD1}">
              <a14:hiddenFill xmlns:a14="http://schemas.microsoft.com/office/drawing/2010/main">
                <a:blipFill dpi="0" rotWithShape="0">
                  <a:blip/>
                  <a:srcRect/>
                  <a:stretch>
                    <a:fillRect/>
                  </a:stretch>
                </a:blipFill>
              </a14:hiddenFill>
            </a:ext>
          </a:extLst>
        </p:spPr>
      </p:pic>
      <p:sp>
        <p:nvSpPr>
          <p:cNvPr id="44038" name="Text Box 6">
            <a:extLst>
              <a:ext uri="{FF2B5EF4-FFF2-40B4-BE49-F238E27FC236}">
                <a16:creationId xmlns:a16="http://schemas.microsoft.com/office/drawing/2014/main" id="{1EF5F2E5-B64B-4EAF-991A-762F44BD102E}"/>
              </a:ext>
            </a:extLst>
          </p:cNvPr>
          <p:cNvSpPr txBox="1">
            <a:spLocks noChangeArrowheads="1"/>
          </p:cNvSpPr>
          <p:nvPr/>
        </p:nvSpPr>
        <p:spPr bwMode="auto">
          <a:xfrm>
            <a:off x="7102475" y="4143375"/>
            <a:ext cx="257175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Lst>
              <a:defRPr>
                <a:solidFill>
                  <a:schemeClr val="tx1"/>
                </a:solidFill>
                <a:latin typeface="Arial" panose="020B0604020202020204" pitchFamily="34" charset="0"/>
              </a:defRPr>
            </a:lvl1pPr>
            <a:lvl2pPr marL="414338" defTabSz="828675">
              <a:tabLst>
                <a:tab pos="657225" algn="l"/>
                <a:tab pos="1312863" algn="l"/>
              </a:tabLst>
              <a:defRPr>
                <a:solidFill>
                  <a:schemeClr val="tx1"/>
                </a:solidFill>
                <a:latin typeface="Arial" panose="020B0604020202020204" pitchFamily="34" charset="0"/>
              </a:defRPr>
            </a:lvl2pPr>
            <a:lvl3pPr marL="828675" defTabSz="828675">
              <a:tabLst>
                <a:tab pos="657225" algn="l"/>
                <a:tab pos="1312863" algn="l"/>
              </a:tabLst>
              <a:defRPr>
                <a:solidFill>
                  <a:schemeClr val="tx1"/>
                </a:solidFill>
                <a:latin typeface="Arial" panose="020B0604020202020204" pitchFamily="34" charset="0"/>
              </a:defRPr>
            </a:lvl3pPr>
            <a:lvl4pPr marL="1244600" defTabSz="828675">
              <a:tabLst>
                <a:tab pos="657225" algn="l"/>
                <a:tab pos="1312863" algn="l"/>
              </a:tabLst>
              <a:defRPr>
                <a:solidFill>
                  <a:schemeClr val="tx1"/>
                </a:solidFill>
                <a:latin typeface="Arial" panose="020B0604020202020204" pitchFamily="34" charset="0"/>
              </a:defRPr>
            </a:lvl4pPr>
            <a:lvl5pPr marL="1658938" defTabSz="828675">
              <a:tabLst>
                <a:tab pos="657225" algn="l"/>
                <a:tab pos="1312863"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Lst>
              <a:defRPr>
                <a:solidFill>
                  <a:schemeClr val="tx1"/>
                </a:solidFill>
                <a:latin typeface="Arial" panose="020B0604020202020204" pitchFamily="34" charset="0"/>
              </a:defRPr>
            </a:lvl9pPr>
          </a:lstStyle>
          <a:p>
            <a:pPr hangingPunct="0">
              <a:lnSpc>
                <a:spcPct val="95000"/>
              </a:lnSpc>
              <a:buClr>
                <a:srgbClr val="000000"/>
              </a:buClr>
              <a:buSzPct val="45000"/>
              <a:buFont typeface="StarSymbol" charset="0"/>
              <a:buNone/>
            </a:pPr>
            <a:r>
              <a:rPr lang="en-GB" altLang="en-US" sz="1000" i="1">
                <a:latin typeface="Times New Roman" panose="02020603050405020304" pitchFamily="18" charset="0"/>
              </a:rPr>
              <a:t>Navigation bar provides breadcrumb links</a:t>
            </a:r>
            <a:br>
              <a:rPr lang="en-GB" altLang="en-US" sz="1000" i="1">
                <a:latin typeface="Times New Roman" panose="02020603050405020304" pitchFamily="18" charset="0"/>
              </a:rPr>
            </a:br>
            <a:r>
              <a:rPr lang="en-GB" altLang="en-US" sz="1000" i="1">
                <a:latin typeface="Times New Roman" panose="02020603050405020304" pitchFamily="18" charset="0"/>
              </a:rPr>
              <a:t>from course homepage to activities</a:t>
            </a:r>
          </a:p>
        </p:txBody>
      </p:sp>
      <p:pic>
        <p:nvPicPr>
          <p:cNvPr id="44039" name="Picture 7">
            <a:extLst>
              <a:ext uri="{FF2B5EF4-FFF2-40B4-BE49-F238E27FC236}">
                <a16:creationId xmlns:a16="http://schemas.microsoft.com/office/drawing/2014/main" id="{E640FA00-CC3C-4198-8204-326B2F92C0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0226" y="1966914"/>
            <a:ext cx="1520825" cy="1222375"/>
          </a:xfrm>
          <a:prstGeom prst="rect">
            <a:avLst/>
          </a:prstGeom>
          <a:noFill/>
          <a:ln w="317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blipFill dpi="0" rotWithShape="0">
                  <a:blip/>
                  <a:srcRect/>
                  <a:stretch>
                    <a:fillRect/>
                  </a:stretch>
                </a:blipFill>
              </a14:hiddenFill>
            </a:ext>
          </a:extLst>
        </p:spPr>
      </p:pic>
      <p:pic>
        <p:nvPicPr>
          <p:cNvPr id="44041" name="Picture 9" descr="login">
            <a:extLst>
              <a:ext uri="{FF2B5EF4-FFF2-40B4-BE49-F238E27FC236}">
                <a16:creationId xmlns:a16="http://schemas.microsoft.com/office/drawing/2014/main" id="{C72F33F1-D0D5-4D15-9824-378818EA40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6700" y="3783014"/>
            <a:ext cx="3994150" cy="26114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D73BF2F-836A-4178-9E94-E606B0DD2C6D}"/>
              </a:ext>
            </a:extLst>
          </p:cNvPr>
          <p:cNvSpPr>
            <a:spLocks noGrp="1" noChangeArrowheads="1"/>
          </p:cNvSpPr>
          <p:nvPr>
            <p:ph type="title"/>
          </p:nvPr>
        </p:nvSpPr>
        <p:spPr bwMode="auto">
          <a:xfrm>
            <a:off x="2795588" y="1612900"/>
            <a:ext cx="6913562" cy="922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altLang="en-US" sz="2400" b="1" i="1">
                <a:cs typeface="Lucida Sans Unicode" panose="020B0602030504020204" pitchFamily="34" charset="0"/>
              </a:rPr>
              <a:t>Learner Experience – </a:t>
            </a:r>
            <a:r>
              <a:rPr lang="en-GB" altLang="en-US" sz="2400" b="1">
                <a:solidFill>
                  <a:srgbClr val="FF9933"/>
                </a:solidFill>
                <a:cs typeface="Lucida Sans Unicode" panose="020B0602030504020204" pitchFamily="34" charset="0"/>
              </a:rPr>
              <a:t>Enrollment Keys</a:t>
            </a:r>
          </a:p>
        </p:txBody>
      </p:sp>
      <p:sp>
        <p:nvSpPr>
          <p:cNvPr id="46083" name="Text Box 3">
            <a:extLst>
              <a:ext uri="{FF2B5EF4-FFF2-40B4-BE49-F238E27FC236}">
                <a16:creationId xmlns:a16="http://schemas.microsoft.com/office/drawing/2014/main" id="{392F3C96-F387-4E81-832D-1DDE70DC873C}"/>
              </a:ext>
            </a:extLst>
          </p:cNvPr>
          <p:cNvSpPr txBox="1">
            <a:spLocks noChangeArrowheads="1"/>
          </p:cNvSpPr>
          <p:nvPr/>
        </p:nvSpPr>
        <p:spPr bwMode="auto">
          <a:xfrm>
            <a:off x="2795588" y="2352675"/>
            <a:ext cx="4983162"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9pPr>
          </a:lstStyle>
          <a:p>
            <a:pPr eaLnBrk="0" hangingPunct="0"/>
            <a:r>
              <a:rPr lang="en-GB" altLang="en-US" sz="1600"/>
              <a:t>Instructors can require an “enrollment key” to allow participation in a class.  Enrollment keys are provided to learners separately from the log in process.  Courses requiring an enrollment key are indicated in “Course categories” description.</a:t>
            </a:r>
          </a:p>
          <a:p>
            <a:pPr hangingPunct="0">
              <a:lnSpc>
                <a:spcPct val="93000"/>
              </a:lnSpc>
              <a:spcBef>
                <a:spcPts val="1038"/>
              </a:spcBef>
              <a:spcAft>
                <a:spcPts val="1038"/>
              </a:spcAft>
              <a:buClr>
                <a:srgbClr val="000000"/>
              </a:buClr>
              <a:buSzPct val="45000"/>
            </a:pPr>
            <a:endParaRPr lang="en-GB" altLang="en-US" sz="1600"/>
          </a:p>
        </p:txBody>
      </p:sp>
      <p:sp>
        <p:nvSpPr>
          <p:cNvPr id="46084" name="Text Box 4">
            <a:extLst>
              <a:ext uri="{FF2B5EF4-FFF2-40B4-BE49-F238E27FC236}">
                <a16:creationId xmlns:a16="http://schemas.microsoft.com/office/drawing/2014/main" id="{0C40631C-EF51-4654-87E8-7040F30E7559}"/>
              </a:ext>
            </a:extLst>
          </p:cNvPr>
          <p:cNvSpPr txBox="1">
            <a:spLocks noChangeArrowheads="1"/>
          </p:cNvSpPr>
          <p:nvPr/>
        </p:nvSpPr>
        <p:spPr bwMode="auto">
          <a:xfrm>
            <a:off x="2797175" y="5903913"/>
            <a:ext cx="487838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9pPr>
          </a:lstStyle>
          <a:p>
            <a:pPr hangingPunct="0">
              <a:lnSpc>
                <a:spcPct val="95000"/>
              </a:lnSpc>
              <a:buClr>
                <a:srgbClr val="000000"/>
              </a:buClr>
              <a:buSzPct val="45000"/>
              <a:buFont typeface="StarSymbol" charset="0"/>
              <a:buNone/>
            </a:pPr>
            <a:r>
              <a:rPr lang="en-GB" altLang="en-US" sz="1000" i="1">
                <a:latin typeface="Times New Roman" panose="02020603050405020304" pitchFamily="18" charset="0"/>
              </a:rPr>
              <a:t>Course category displays descriptions of each course. Symbols on description page indicate when a course requires an enrollment key and allows Guest entry.  Students see a list of courses they are enrolled in (My courses) on site homepage after login.</a:t>
            </a:r>
          </a:p>
        </p:txBody>
      </p:sp>
      <p:pic>
        <p:nvPicPr>
          <p:cNvPr id="46088" name="Picture 8" descr="mycourse">
            <a:extLst>
              <a:ext uri="{FF2B5EF4-FFF2-40B4-BE49-F238E27FC236}">
                <a16:creationId xmlns:a16="http://schemas.microsoft.com/office/drawing/2014/main" id="{363F2A66-381A-4EE1-91E8-C62D00BC4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9663" y="2459039"/>
            <a:ext cx="1181100" cy="122078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6089" name="Picture 9" descr="key">
            <a:extLst>
              <a:ext uri="{FF2B5EF4-FFF2-40B4-BE49-F238E27FC236}">
                <a16:creationId xmlns:a16="http://schemas.microsoft.com/office/drawing/2014/main" id="{79330C8B-6954-4DF1-82A1-C60761EF9F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5275" y="3871913"/>
            <a:ext cx="4699000" cy="1974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E3649D43-3053-4782-8BA0-285959EEA13E}"/>
              </a:ext>
            </a:extLst>
          </p:cNvPr>
          <p:cNvSpPr>
            <a:spLocks noGrp="1" noChangeArrowheads="1"/>
          </p:cNvSpPr>
          <p:nvPr>
            <p:ph type="title"/>
          </p:nvPr>
        </p:nvSpPr>
        <p:spPr bwMode="auto">
          <a:xfrm>
            <a:off x="2795589" y="1619251"/>
            <a:ext cx="6916737" cy="906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altLang="en-US" sz="2400" b="1" i="1">
                <a:cs typeface="Lucida Sans Unicode" panose="020B0602030504020204" pitchFamily="34" charset="0"/>
              </a:rPr>
              <a:t>Learner Experience – </a:t>
            </a:r>
            <a:r>
              <a:rPr lang="en-GB" altLang="en-US" sz="2400" b="1">
                <a:solidFill>
                  <a:srgbClr val="FF9933"/>
                </a:solidFill>
                <a:cs typeface="Lucida Sans Unicode" panose="020B0602030504020204" pitchFamily="34" charset="0"/>
              </a:rPr>
              <a:t>24/7/365 Anywhere!</a:t>
            </a:r>
          </a:p>
        </p:txBody>
      </p:sp>
      <p:sp>
        <p:nvSpPr>
          <p:cNvPr id="48131" name="Text Box 3">
            <a:extLst>
              <a:ext uri="{FF2B5EF4-FFF2-40B4-BE49-F238E27FC236}">
                <a16:creationId xmlns:a16="http://schemas.microsoft.com/office/drawing/2014/main" id="{1AD120C3-9FEB-456B-B7B4-AD19BE5EB37A}"/>
              </a:ext>
            </a:extLst>
          </p:cNvPr>
          <p:cNvSpPr txBox="1">
            <a:spLocks noChangeArrowheads="1"/>
          </p:cNvSpPr>
          <p:nvPr/>
        </p:nvSpPr>
        <p:spPr bwMode="auto">
          <a:xfrm>
            <a:off x="8358189" y="3570288"/>
            <a:ext cx="185578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Lst>
              <a:defRPr>
                <a:solidFill>
                  <a:schemeClr val="tx1"/>
                </a:solidFill>
                <a:latin typeface="Arial" panose="020B0604020202020204" pitchFamily="34" charset="0"/>
              </a:defRPr>
            </a:lvl1pPr>
            <a:lvl2pPr marL="414338" defTabSz="828675">
              <a:tabLst>
                <a:tab pos="657225" algn="l"/>
                <a:tab pos="1312863" algn="l"/>
              </a:tabLst>
              <a:defRPr>
                <a:solidFill>
                  <a:schemeClr val="tx1"/>
                </a:solidFill>
                <a:latin typeface="Arial" panose="020B0604020202020204" pitchFamily="34" charset="0"/>
              </a:defRPr>
            </a:lvl2pPr>
            <a:lvl3pPr marL="828675" defTabSz="828675">
              <a:tabLst>
                <a:tab pos="657225" algn="l"/>
                <a:tab pos="1312863" algn="l"/>
              </a:tabLst>
              <a:defRPr>
                <a:solidFill>
                  <a:schemeClr val="tx1"/>
                </a:solidFill>
                <a:latin typeface="Arial" panose="020B0604020202020204" pitchFamily="34" charset="0"/>
              </a:defRPr>
            </a:lvl3pPr>
            <a:lvl4pPr marL="1244600" defTabSz="828675">
              <a:tabLst>
                <a:tab pos="657225" algn="l"/>
                <a:tab pos="1312863" algn="l"/>
              </a:tabLst>
              <a:defRPr>
                <a:solidFill>
                  <a:schemeClr val="tx1"/>
                </a:solidFill>
                <a:latin typeface="Arial" panose="020B0604020202020204" pitchFamily="34" charset="0"/>
              </a:defRPr>
            </a:lvl4pPr>
            <a:lvl5pPr marL="1658938" defTabSz="828675">
              <a:tabLst>
                <a:tab pos="657225" algn="l"/>
                <a:tab pos="1312863"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Lst>
              <a:defRPr>
                <a:solidFill>
                  <a:schemeClr val="tx1"/>
                </a:solidFill>
                <a:latin typeface="Arial" panose="020B0604020202020204" pitchFamily="34" charset="0"/>
              </a:defRPr>
            </a:lvl9pPr>
          </a:lstStyle>
          <a:p>
            <a:pPr hangingPunct="0">
              <a:lnSpc>
                <a:spcPct val="95000"/>
              </a:lnSpc>
              <a:buClr>
                <a:srgbClr val="000000"/>
              </a:buClr>
              <a:buSzPct val="45000"/>
              <a:buFont typeface="StarSymbol" charset="0"/>
              <a:buNone/>
            </a:pPr>
            <a:r>
              <a:rPr lang="en-GB" altLang="en-US" sz="1000" i="1">
                <a:latin typeface="Times New Roman" panose="02020603050405020304" pitchFamily="18" charset="0"/>
              </a:rPr>
              <a:t>Learners can select from 34 languages at Login</a:t>
            </a:r>
          </a:p>
        </p:txBody>
      </p:sp>
      <p:pic>
        <p:nvPicPr>
          <p:cNvPr id="48132" name="Picture 4" descr="lang">
            <a:extLst>
              <a:ext uri="{FF2B5EF4-FFF2-40B4-BE49-F238E27FC236}">
                <a16:creationId xmlns:a16="http://schemas.microsoft.com/office/drawing/2014/main" id="{8A230BF8-F3BE-4D4B-9FE4-FE673E04B4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6125" y="2516189"/>
            <a:ext cx="1390650" cy="10001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sp>
        <p:nvSpPr>
          <p:cNvPr id="48133" name="Text Box 5">
            <a:extLst>
              <a:ext uri="{FF2B5EF4-FFF2-40B4-BE49-F238E27FC236}">
                <a16:creationId xmlns:a16="http://schemas.microsoft.com/office/drawing/2014/main" id="{C7E794DE-FEA7-42C3-A6F2-2C2829CF8B20}"/>
              </a:ext>
            </a:extLst>
          </p:cNvPr>
          <p:cNvSpPr txBox="1">
            <a:spLocks noChangeArrowheads="1"/>
          </p:cNvSpPr>
          <p:nvPr/>
        </p:nvSpPr>
        <p:spPr bwMode="auto">
          <a:xfrm>
            <a:off x="2795588" y="2368550"/>
            <a:ext cx="5135562"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9pPr>
          </a:lstStyle>
          <a:p>
            <a:pPr hangingPunct="0">
              <a:lnSpc>
                <a:spcPct val="93000"/>
              </a:lnSpc>
              <a:spcBef>
                <a:spcPts val="1038"/>
              </a:spcBef>
              <a:spcAft>
                <a:spcPts val="1038"/>
              </a:spcAft>
              <a:buClr>
                <a:srgbClr val="000000"/>
              </a:buClr>
              <a:buSzPct val="45000"/>
            </a:pPr>
            <a:r>
              <a:rPr lang="en-GB" altLang="en-US" sz="1600"/>
              <a:t>Learners can login </a:t>
            </a:r>
            <a:r>
              <a:rPr lang="en-GB" altLang="en-US" sz="1600" i="1"/>
              <a:t>any time, anywhere</a:t>
            </a:r>
            <a:r>
              <a:rPr lang="en-GB" altLang="en-US" sz="1600"/>
              <a:t> to interact with coursework, and can specify the Time Zone and Language they wish to use.  Moodle has interface support for 34 languages.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9C749238-89A6-469E-A022-7AF503D9DEB7}"/>
              </a:ext>
            </a:extLst>
          </p:cNvPr>
          <p:cNvSpPr txBox="1">
            <a:spLocks noChangeArrowheads="1"/>
          </p:cNvSpPr>
          <p:nvPr/>
        </p:nvSpPr>
        <p:spPr bwMode="auto">
          <a:xfrm>
            <a:off x="345281" y="1132114"/>
            <a:ext cx="8709819" cy="275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9pPr>
          </a:lstStyle>
          <a:p>
            <a:pPr hangingPunct="0">
              <a:lnSpc>
                <a:spcPct val="93000"/>
              </a:lnSpc>
              <a:spcBef>
                <a:spcPts val="1038"/>
              </a:spcBef>
              <a:spcAft>
                <a:spcPts val="1038"/>
              </a:spcAft>
              <a:buClr>
                <a:srgbClr val="000000"/>
              </a:buClr>
              <a:buSzPct val="45000"/>
            </a:pPr>
            <a:r>
              <a:rPr lang="en-US" altLang="en-US" sz="1600" dirty="0"/>
              <a:t>In the higher education market in the United States, Moodle was for a time the second largest provider with 23% market share in 2013 (following Blackboard (41%), Desire2Learn (11%), and Instructure). </a:t>
            </a:r>
          </a:p>
          <a:p>
            <a:pPr hangingPunct="0">
              <a:lnSpc>
                <a:spcPct val="93000"/>
              </a:lnSpc>
              <a:spcBef>
                <a:spcPts val="1038"/>
              </a:spcBef>
              <a:spcAft>
                <a:spcPts val="1038"/>
              </a:spcAft>
              <a:buClr>
                <a:srgbClr val="000000"/>
              </a:buClr>
              <a:buSzPct val="45000"/>
            </a:pPr>
            <a:r>
              <a:rPr lang="en-US" altLang="en-US" sz="1600" dirty="0"/>
              <a:t>However, by 2017 Moodle had dropped to the third largest provider, due in part to increased adoption of Instructure's Canvas platform. In March 2016 Blackboard became an official Moodle par</a:t>
            </a:r>
          </a:p>
          <a:p>
            <a:pPr hangingPunct="0">
              <a:lnSpc>
                <a:spcPct val="93000"/>
              </a:lnSpc>
              <a:spcBef>
                <a:spcPts val="1038"/>
              </a:spcBef>
              <a:spcAft>
                <a:spcPts val="1038"/>
              </a:spcAft>
              <a:buClr>
                <a:srgbClr val="000000"/>
              </a:buClr>
              <a:buSzPct val="45000"/>
            </a:pPr>
            <a:r>
              <a:rPr lang="en-US" altLang="en-US" sz="1600" dirty="0"/>
              <a:t>There are 106686 currently active sites that have registered from 226 countries. (2019)</a:t>
            </a:r>
            <a:r>
              <a:rPr lang="en-GB" altLang="en-US" sz="1600" dirty="0"/>
              <a:t> (</a:t>
            </a:r>
            <a:r>
              <a:rPr lang="en-GB" altLang="en-US" sz="1600" dirty="0">
                <a:hlinkClick r:id="rId3"/>
              </a:rPr>
              <a:t>http://moodle.org/sites</a:t>
            </a:r>
            <a:r>
              <a:rPr lang="en-GB" altLang="en-US" sz="1600" dirty="0"/>
              <a:t>). </a:t>
            </a:r>
          </a:p>
          <a:p>
            <a:pPr hangingPunct="0">
              <a:lnSpc>
                <a:spcPct val="93000"/>
              </a:lnSpc>
              <a:spcBef>
                <a:spcPts val="363"/>
              </a:spcBef>
              <a:buClr>
                <a:srgbClr val="000000"/>
              </a:buClr>
              <a:buSzPct val="45000"/>
            </a:pPr>
            <a:r>
              <a:rPr lang="en-GB" altLang="en-US" sz="1600" dirty="0"/>
              <a:t>Moodle is an ideal online learning solution for:</a:t>
            </a:r>
          </a:p>
        </p:txBody>
      </p:sp>
      <p:sp>
        <p:nvSpPr>
          <p:cNvPr id="52228" name="Rectangle 4">
            <a:extLst>
              <a:ext uri="{FF2B5EF4-FFF2-40B4-BE49-F238E27FC236}">
                <a16:creationId xmlns:a16="http://schemas.microsoft.com/office/drawing/2014/main" id="{C6C0033A-030E-44DD-9BE4-9749C2DC0FE5}"/>
              </a:ext>
            </a:extLst>
          </p:cNvPr>
          <p:cNvSpPr>
            <a:spLocks noGrp="1" noChangeArrowheads="1"/>
          </p:cNvSpPr>
          <p:nvPr>
            <p:ph type="title"/>
          </p:nvPr>
        </p:nvSpPr>
        <p:spPr bwMode="auto">
          <a:xfrm>
            <a:off x="345281" y="522286"/>
            <a:ext cx="5348287" cy="727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altLang="en-US" sz="2400" b="1" i="1" dirty="0"/>
              <a:t>Who is Using Moodle?</a:t>
            </a:r>
          </a:p>
        </p:txBody>
      </p:sp>
      <p:sp>
        <p:nvSpPr>
          <p:cNvPr id="52229" name="Text Box 5">
            <a:extLst>
              <a:ext uri="{FF2B5EF4-FFF2-40B4-BE49-F238E27FC236}">
                <a16:creationId xmlns:a16="http://schemas.microsoft.com/office/drawing/2014/main" id="{DB52A6E5-5F97-4B9E-9621-58CF0278938F}"/>
              </a:ext>
            </a:extLst>
          </p:cNvPr>
          <p:cNvSpPr txBox="1">
            <a:spLocks noChangeArrowheads="1"/>
          </p:cNvSpPr>
          <p:nvPr/>
        </p:nvSpPr>
        <p:spPr bwMode="auto">
          <a:xfrm>
            <a:off x="7134225" y="4762501"/>
            <a:ext cx="2774950" cy="146875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945" tIns="41473" rIns="82945" bIns="41473">
            <a:spAutoFit/>
          </a:bodyPr>
          <a:lstStyle>
            <a:lvl1pPr defTabSz="828675">
              <a:defRPr>
                <a:solidFill>
                  <a:schemeClr val="tx1"/>
                </a:solidFill>
                <a:latin typeface="Arial" panose="020B0604020202020204" pitchFamily="34" charset="0"/>
              </a:defRPr>
            </a:lvl1pPr>
            <a:lvl2pPr marL="414338" defTabSz="828675">
              <a:defRPr>
                <a:solidFill>
                  <a:schemeClr val="tx1"/>
                </a:solidFill>
                <a:latin typeface="Arial" panose="020B0604020202020204" pitchFamily="34" charset="0"/>
              </a:defRPr>
            </a:lvl2pPr>
            <a:lvl3pPr marL="828675" defTabSz="828675">
              <a:defRPr>
                <a:solidFill>
                  <a:schemeClr val="tx1"/>
                </a:solidFill>
                <a:latin typeface="Arial" panose="020B0604020202020204" pitchFamily="34" charset="0"/>
              </a:defRPr>
            </a:lvl3pPr>
            <a:lvl4pPr marL="1244600" defTabSz="828675">
              <a:defRPr>
                <a:solidFill>
                  <a:schemeClr val="tx1"/>
                </a:solidFill>
                <a:latin typeface="Arial" panose="020B0604020202020204" pitchFamily="34" charset="0"/>
              </a:defRPr>
            </a:lvl4pPr>
            <a:lvl5pPr marL="1658938" defTabSz="828675">
              <a:defRPr>
                <a:solidFill>
                  <a:schemeClr val="tx1"/>
                </a:solidFill>
                <a:latin typeface="Arial" panose="020B0604020202020204" pitchFamily="34" charset="0"/>
              </a:defRPr>
            </a:lvl5pPr>
            <a:lvl6pPr marL="2116138" defTabSz="828675" fontAlgn="base">
              <a:spcBef>
                <a:spcPct val="0"/>
              </a:spcBef>
              <a:spcAft>
                <a:spcPct val="0"/>
              </a:spcAft>
              <a:defRPr>
                <a:solidFill>
                  <a:schemeClr val="tx1"/>
                </a:solidFill>
                <a:latin typeface="Arial" panose="020B0604020202020204" pitchFamily="34" charset="0"/>
              </a:defRPr>
            </a:lvl6pPr>
            <a:lvl7pPr marL="2573338" defTabSz="828675" fontAlgn="base">
              <a:spcBef>
                <a:spcPct val="0"/>
              </a:spcBef>
              <a:spcAft>
                <a:spcPct val="0"/>
              </a:spcAft>
              <a:defRPr>
                <a:solidFill>
                  <a:schemeClr val="tx1"/>
                </a:solidFill>
                <a:latin typeface="Arial" panose="020B0604020202020204" pitchFamily="34" charset="0"/>
              </a:defRPr>
            </a:lvl7pPr>
            <a:lvl8pPr marL="3030538" defTabSz="828675" fontAlgn="base">
              <a:spcBef>
                <a:spcPct val="0"/>
              </a:spcBef>
              <a:spcAft>
                <a:spcPct val="0"/>
              </a:spcAft>
              <a:defRPr>
                <a:solidFill>
                  <a:schemeClr val="tx1"/>
                </a:solidFill>
                <a:latin typeface="Arial" panose="020B0604020202020204" pitchFamily="34" charset="0"/>
              </a:defRPr>
            </a:lvl8pPr>
            <a:lvl9pPr marL="3487738" defTabSz="828675" fontAlgn="base">
              <a:spcBef>
                <a:spcPct val="0"/>
              </a:spcBef>
              <a:spcAft>
                <a:spcPct val="0"/>
              </a:spcAft>
              <a:defRPr>
                <a:solidFill>
                  <a:schemeClr val="tx1"/>
                </a:solidFill>
                <a:latin typeface="Arial" panose="020B0604020202020204" pitchFamily="34" charset="0"/>
              </a:defRPr>
            </a:lvl9pPr>
          </a:lstStyle>
          <a:p>
            <a:pPr eaLnBrk="0" hangingPunct="0"/>
            <a:r>
              <a:rPr lang="en-US" altLang="en-US" sz="900">
                <a:latin typeface="Times New Roman" panose="02020603050405020304" pitchFamily="18" charset="0"/>
              </a:rPr>
              <a:t>"My first live class just ended and it was a tremendous success, both in the behavior of the program and the quality and longevity of my participants. Moodle has been terrific to work with. Somehow it doesn't seem to be as tedious to work with as other courseware programs such as Blackboard and WebCT."</a:t>
            </a:r>
          </a:p>
          <a:p>
            <a:pPr algn="ctr" eaLnBrk="0" hangingPunct="0"/>
            <a:br>
              <a:rPr lang="en-US" altLang="en-US" sz="900">
                <a:latin typeface="Times New Roman" panose="02020603050405020304" pitchFamily="18" charset="0"/>
              </a:rPr>
            </a:br>
            <a:endParaRPr lang="en-US" altLang="en-US" sz="900">
              <a:latin typeface="Times New Roman" panose="02020603050405020304" pitchFamily="18" charset="0"/>
            </a:endParaRPr>
          </a:p>
          <a:p>
            <a:pPr algn="ctr" eaLnBrk="0" hangingPunct="0"/>
            <a:endParaRPr lang="en-US" altLang="en-US" sz="900">
              <a:latin typeface="Times New Roman" panose="02020603050405020304" pitchFamily="18" charset="0"/>
            </a:endParaRPr>
          </a:p>
          <a:p>
            <a:pPr algn="ctr" eaLnBrk="0" hangingPunct="0"/>
            <a:r>
              <a:rPr lang="en-US" altLang="en-US" sz="900">
                <a:latin typeface="Times New Roman" panose="02020603050405020304" pitchFamily="18" charset="0"/>
              </a:rPr>
              <a:t>- Paula Edmiston, Trainer</a:t>
            </a:r>
          </a:p>
        </p:txBody>
      </p:sp>
      <p:pic>
        <p:nvPicPr>
          <p:cNvPr id="52230" name="Picture 6" descr="paula">
            <a:extLst>
              <a:ext uri="{FF2B5EF4-FFF2-40B4-BE49-F238E27FC236}">
                <a16:creationId xmlns:a16="http://schemas.microsoft.com/office/drawing/2014/main" id="{7A769577-73D9-4824-9BEC-323ACDD10A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1325" y="5735639"/>
            <a:ext cx="5778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31" name="Text Box 7">
            <a:extLst>
              <a:ext uri="{FF2B5EF4-FFF2-40B4-BE49-F238E27FC236}">
                <a16:creationId xmlns:a16="http://schemas.microsoft.com/office/drawing/2014/main" id="{E4D9E8BB-0CA2-4486-9A89-E3999CE39908}"/>
              </a:ext>
            </a:extLst>
          </p:cNvPr>
          <p:cNvSpPr txBox="1">
            <a:spLocks noChangeArrowheads="1"/>
          </p:cNvSpPr>
          <p:nvPr/>
        </p:nvSpPr>
        <p:spPr bwMode="auto">
          <a:xfrm>
            <a:off x="3872865" y="3596641"/>
            <a:ext cx="5530850"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9pPr>
          </a:lstStyle>
          <a:p>
            <a:pPr hangingPunct="0">
              <a:lnSpc>
                <a:spcPct val="93000"/>
              </a:lnSpc>
              <a:spcBef>
                <a:spcPts val="1038"/>
              </a:spcBef>
              <a:spcAft>
                <a:spcPts val="1038"/>
              </a:spcAft>
              <a:buClr>
                <a:srgbClr val="000000"/>
              </a:buClr>
              <a:buSzPct val="45000"/>
            </a:pPr>
            <a:endParaRPr lang="en-GB" altLang="en-US" sz="1600" dirty="0"/>
          </a:p>
          <a:p>
            <a:pPr hangingPunct="0">
              <a:lnSpc>
                <a:spcPct val="93000"/>
              </a:lnSpc>
              <a:spcBef>
                <a:spcPct val="35000"/>
              </a:spcBef>
              <a:buClr>
                <a:srgbClr val="000000"/>
              </a:buClr>
              <a:buSzPct val="104000"/>
              <a:buFont typeface="StarSymbol" charset="0"/>
              <a:buBlip>
                <a:blip r:embed="rId5"/>
              </a:buBlip>
            </a:pPr>
            <a:r>
              <a:rPr lang="en-GB" altLang="en-US" sz="1600" dirty="0"/>
              <a:t>  K-12 Schools</a:t>
            </a:r>
          </a:p>
          <a:p>
            <a:pPr hangingPunct="0">
              <a:lnSpc>
                <a:spcPct val="93000"/>
              </a:lnSpc>
              <a:spcBef>
                <a:spcPct val="25000"/>
              </a:spcBef>
              <a:buClr>
                <a:srgbClr val="000000"/>
              </a:buClr>
              <a:buSzPct val="104000"/>
              <a:buFont typeface="StarSymbol" charset="0"/>
              <a:buBlip>
                <a:blip r:embed="rId5"/>
              </a:buBlip>
            </a:pPr>
            <a:r>
              <a:rPr lang="en-GB" altLang="en-US" sz="1600" dirty="0"/>
              <a:t>  Colleges </a:t>
            </a:r>
          </a:p>
          <a:p>
            <a:pPr hangingPunct="0">
              <a:lnSpc>
                <a:spcPct val="93000"/>
              </a:lnSpc>
              <a:spcBef>
                <a:spcPct val="25000"/>
              </a:spcBef>
              <a:buClr>
                <a:srgbClr val="000000"/>
              </a:buClr>
              <a:buSzPct val="104000"/>
              <a:buFont typeface="StarSymbol" charset="0"/>
              <a:buBlip>
                <a:blip r:embed="rId5"/>
              </a:buBlip>
            </a:pPr>
            <a:r>
              <a:rPr lang="en-GB" altLang="en-US" sz="1600" dirty="0"/>
              <a:t>  Universities</a:t>
            </a:r>
          </a:p>
          <a:p>
            <a:pPr hangingPunct="0">
              <a:lnSpc>
                <a:spcPct val="93000"/>
              </a:lnSpc>
              <a:spcBef>
                <a:spcPct val="25000"/>
              </a:spcBef>
              <a:buClr>
                <a:srgbClr val="000000"/>
              </a:buClr>
              <a:buSzPct val="104000"/>
              <a:buFont typeface="StarSymbol" charset="0"/>
              <a:buBlip>
                <a:blip r:embed="rId5"/>
              </a:buBlip>
            </a:pPr>
            <a:r>
              <a:rPr lang="en-GB" altLang="en-US" sz="1600" dirty="0"/>
              <a:t>  Governmental Agencies</a:t>
            </a:r>
          </a:p>
          <a:p>
            <a:pPr hangingPunct="0">
              <a:lnSpc>
                <a:spcPct val="93000"/>
              </a:lnSpc>
              <a:spcBef>
                <a:spcPct val="25000"/>
              </a:spcBef>
              <a:buClr>
                <a:srgbClr val="000000"/>
              </a:buClr>
              <a:buSzPct val="104000"/>
              <a:buFont typeface="StarSymbol" charset="0"/>
              <a:buBlip>
                <a:blip r:embed="rId5"/>
              </a:buBlip>
            </a:pPr>
            <a:r>
              <a:rPr lang="en-GB" altLang="en-US" sz="1600" dirty="0"/>
              <a:t>  Businesses</a:t>
            </a:r>
          </a:p>
          <a:p>
            <a:pPr hangingPunct="0">
              <a:lnSpc>
                <a:spcPct val="93000"/>
              </a:lnSpc>
              <a:spcBef>
                <a:spcPct val="25000"/>
              </a:spcBef>
              <a:buClr>
                <a:srgbClr val="000000"/>
              </a:buClr>
              <a:buSzPct val="104000"/>
              <a:buFont typeface="StarSymbol" charset="0"/>
              <a:buBlip>
                <a:blip r:embed="rId5"/>
              </a:buBlip>
            </a:pPr>
            <a:r>
              <a:rPr lang="en-GB" altLang="en-US" sz="1600" dirty="0"/>
              <a:t>  Trade Associations</a:t>
            </a:r>
          </a:p>
          <a:p>
            <a:pPr hangingPunct="0">
              <a:lnSpc>
                <a:spcPct val="93000"/>
              </a:lnSpc>
              <a:spcBef>
                <a:spcPct val="25000"/>
              </a:spcBef>
              <a:buClr>
                <a:srgbClr val="000000"/>
              </a:buClr>
              <a:buSzPct val="104000"/>
              <a:buFont typeface="StarSymbol" charset="0"/>
              <a:buBlip>
                <a:blip r:embed="rId5"/>
              </a:buBlip>
            </a:pPr>
            <a:r>
              <a:rPr lang="en-GB" altLang="en-US" sz="1600" dirty="0"/>
              <a:t>  Hospitals</a:t>
            </a:r>
          </a:p>
          <a:p>
            <a:pPr hangingPunct="0">
              <a:lnSpc>
                <a:spcPct val="93000"/>
              </a:lnSpc>
              <a:spcBef>
                <a:spcPct val="25000"/>
              </a:spcBef>
              <a:buClr>
                <a:srgbClr val="000000"/>
              </a:buClr>
              <a:buSzPct val="104000"/>
              <a:buFont typeface="StarSymbol" charset="0"/>
              <a:buBlip>
                <a:blip r:embed="rId5"/>
              </a:buBlip>
            </a:pPr>
            <a:r>
              <a:rPr lang="en-GB" altLang="en-US" sz="1600" dirty="0"/>
              <a:t>  Libraries</a:t>
            </a:r>
          </a:p>
          <a:p>
            <a:pPr hangingPunct="0">
              <a:lnSpc>
                <a:spcPct val="93000"/>
              </a:lnSpc>
              <a:spcBef>
                <a:spcPct val="25000"/>
              </a:spcBef>
              <a:buClr>
                <a:srgbClr val="000000"/>
              </a:buClr>
              <a:buSzPct val="104000"/>
              <a:buFont typeface="StarSymbol" charset="0"/>
              <a:buBlip>
                <a:blip r:embed="rId5"/>
              </a:buBlip>
            </a:pPr>
            <a:r>
              <a:rPr lang="en-GB" altLang="en-US" sz="1600" dirty="0"/>
              <a:t>  Employment Agencies</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897E54F3-1569-463D-938F-47DC415C9001}"/>
              </a:ext>
            </a:extLst>
          </p:cNvPr>
          <p:cNvSpPr>
            <a:spLocks noGrp="1" noChangeArrowheads="1"/>
          </p:cNvSpPr>
          <p:nvPr>
            <p:ph type="title"/>
          </p:nvPr>
        </p:nvSpPr>
        <p:spPr bwMode="auto">
          <a:xfrm>
            <a:off x="2795589" y="1620838"/>
            <a:ext cx="7443787" cy="906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Lst>
            </a:pPr>
            <a:r>
              <a:rPr lang="en-GB" altLang="en-US" sz="2400" b="1" i="1">
                <a:cs typeface="Lucida Sans Unicode" panose="020B0602030504020204" pitchFamily="34" charset="0"/>
              </a:rPr>
              <a:t>Learner Experience – </a:t>
            </a:r>
            <a:r>
              <a:rPr lang="en-GB" altLang="en-US" sz="2400" b="1">
                <a:solidFill>
                  <a:srgbClr val="FF9933"/>
                </a:solidFill>
                <a:cs typeface="Lucida Sans Unicode" panose="020B0602030504020204" pitchFamily="34" charset="0"/>
              </a:rPr>
              <a:t>E-Mail Notification</a:t>
            </a:r>
          </a:p>
        </p:txBody>
      </p:sp>
      <p:sp>
        <p:nvSpPr>
          <p:cNvPr id="50179" name="Text Box 3">
            <a:extLst>
              <a:ext uri="{FF2B5EF4-FFF2-40B4-BE49-F238E27FC236}">
                <a16:creationId xmlns:a16="http://schemas.microsoft.com/office/drawing/2014/main" id="{0CEC9CA9-3C1C-4643-9241-16D3E63AF09F}"/>
              </a:ext>
            </a:extLst>
          </p:cNvPr>
          <p:cNvSpPr txBox="1">
            <a:spLocks noChangeArrowheads="1"/>
          </p:cNvSpPr>
          <p:nvPr/>
        </p:nvSpPr>
        <p:spPr bwMode="auto">
          <a:xfrm>
            <a:off x="2797175" y="5924550"/>
            <a:ext cx="394493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Lst>
              <a:defRPr>
                <a:solidFill>
                  <a:schemeClr val="tx1"/>
                </a:solidFill>
                <a:latin typeface="Arial" panose="020B0604020202020204" pitchFamily="34" charset="0"/>
              </a:defRPr>
            </a:lvl1pPr>
            <a:lvl2pPr marL="414338" defTabSz="828675">
              <a:tabLst>
                <a:tab pos="657225" algn="l"/>
                <a:tab pos="1312863" algn="l"/>
                <a:tab pos="1970088" algn="l"/>
              </a:tabLst>
              <a:defRPr>
                <a:solidFill>
                  <a:schemeClr val="tx1"/>
                </a:solidFill>
                <a:latin typeface="Arial" panose="020B0604020202020204" pitchFamily="34" charset="0"/>
              </a:defRPr>
            </a:lvl2pPr>
            <a:lvl3pPr marL="828675" defTabSz="828675">
              <a:tabLst>
                <a:tab pos="657225" algn="l"/>
                <a:tab pos="1312863" algn="l"/>
                <a:tab pos="1970088" algn="l"/>
              </a:tabLst>
              <a:defRPr>
                <a:solidFill>
                  <a:schemeClr val="tx1"/>
                </a:solidFill>
                <a:latin typeface="Arial" panose="020B0604020202020204" pitchFamily="34" charset="0"/>
              </a:defRPr>
            </a:lvl3pPr>
            <a:lvl4pPr marL="1244600" defTabSz="828675">
              <a:tabLst>
                <a:tab pos="657225" algn="l"/>
                <a:tab pos="1312863" algn="l"/>
                <a:tab pos="1970088" algn="l"/>
              </a:tabLst>
              <a:defRPr>
                <a:solidFill>
                  <a:schemeClr val="tx1"/>
                </a:solidFill>
                <a:latin typeface="Arial" panose="020B0604020202020204" pitchFamily="34" charset="0"/>
              </a:defRPr>
            </a:lvl4pPr>
            <a:lvl5pPr marL="1658938" defTabSz="828675">
              <a:tabLst>
                <a:tab pos="657225" algn="l"/>
                <a:tab pos="1312863" algn="l"/>
                <a:tab pos="1970088"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Lst>
              <a:defRPr>
                <a:solidFill>
                  <a:schemeClr val="tx1"/>
                </a:solidFill>
                <a:latin typeface="Arial" panose="020B0604020202020204" pitchFamily="34" charset="0"/>
              </a:defRPr>
            </a:lvl9pPr>
          </a:lstStyle>
          <a:p>
            <a:pPr hangingPunct="0">
              <a:lnSpc>
                <a:spcPct val="95000"/>
              </a:lnSpc>
              <a:buClr>
                <a:srgbClr val="000000"/>
              </a:buClr>
              <a:buSzPct val="45000"/>
              <a:buFont typeface="StarSymbol" charset="0"/>
              <a:buNone/>
            </a:pPr>
            <a:r>
              <a:rPr lang="en-GB" altLang="en-US" sz="1000" i="1">
                <a:latin typeface="Times New Roman" panose="02020603050405020304" pitchFamily="18" charset="0"/>
              </a:rPr>
              <a:t>Rich text e-mail is sent to each learner “subscribed” to different Forums.  Instructors can set private Dialogues to e-mail notification that comments have been added. </a:t>
            </a:r>
          </a:p>
        </p:txBody>
      </p:sp>
      <p:sp>
        <p:nvSpPr>
          <p:cNvPr id="50180" name="Text Box 4">
            <a:extLst>
              <a:ext uri="{FF2B5EF4-FFF2-40B4-BE49-F238E27FC236}">
                <a16:creationId xmlns:a16="http://schemas.microsoft.com/office/drawing/2014/main" id="{202F45D9-195B-47E0-B7A0-9943CDBD2315}"/>
              </a:ext>
            </a:extLst>
          </p:cNvPr>
          <p:cNvSpPr txBox="1">
            <a:spLocks noChangeArrowheads="1"/>
          </p:cNvSpPr>
          <p:nvPr/>
        </p:nvSpPr>
        <p:spPr bwMode="auto">
          <a:xfrm>
            <a:off x="2797176" y="2466975"/>
            <a:ext cx="5732463"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Lst>
              <a:defRPr>
                <a:solidFill>
                  <a:schemeClr val="tx1"/>
                </a:solidFill>
                <a:latin typeface="Arial" panose="020B0604020202020204" pitchFamily="34" charset="0"/>
              </a:defRPr>
            </a:lvl9pPr>
          </a:lstStyle>
          <a:p>
            <a:pPr hangingPunct="0">
              <a:lnSpc>
                <a:spcPct val="93000"/>
              </a:lnSpc>
              <a:spcBef>
                <a:spcPts val="1038"/>
              </a:spcBef>
              <a:spcAft>
                <a:spcPts val="1038"/>
              </a:spcAft>
              <a:buClr>
                <a:srgbClr val="000000"/>
              </a:buClr>
              <a:buSzPct val="45000"/>
            </a:pPr>
            <a:r>
              <a:rPr lang="en-GB" altLang="en-US" sz="1600"/>
              <a:t>When learners “subscribe” to forums they are notified by e-mail of new postings.  Additionally, instructors can set e-mail notification for private Dialogues.</a:t>
            </a:r>
          </a:p>
        </p:txBody>
      </p:sp>
      <p:pic>
        <p:nvPicPr>
          <p:cNvPr id="50181" name="Picture 5" descr="mail">
            <a:extLst>
              <a:ext uri="{FF2B5EF4-FFF2-40B4-BE49-F238E27FC236}">
                <a16:creationId xmlns:a16="http://schemas.microsoft.com/office/drawing/2014/main" id="{4DAB746D-CF4E-405A-8FCF-22A85B0B4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176" y="3378200"/>
            <a:ext cx="3992563" cy="2490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6936E05-2E2E-4672-9BD5-F838EBD4B07A}"/>
              </a:ext>
            </a:extLst>
          </p:cNvPr>
          <p:cNvSpPr>
            <a:spLocks noGrp="1" noChangeArrowheads="1"/>
          </p:cNvSpPr>
          <p:nvPr>
            <p:ph type="title"/>
          </p:nvPr>
        </p:nvSpPr>
        <p:spPr>
          <a:xfrm>
            <a:off x="330927" y="365125"/>
            <a:ext cx="9459188" cy="801688"/>
          </a:xfrm>
        </p:spPr>
        <p:txBody>
          <a:bodyPr vert="horz" wrap="square" lIns="0" tIns="0" rIns="0" bIns="0" numCol="1" anchor="ctr" anchorCtr="0" compatLnSpc="1">
            <a:prstTxWarp prst="textNoShape">
              <a:avLst/>
            </a:prstTxWarp>
          </a:bodyPr>
          <a:lstStyle/>
          <a:p>
            <a:pPr defTabSz="457200">
              <a:lnSpc>
                <a:spcPct val="93000"/>
              </a:lnSpc>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Lst>
            </a:pPr>
            <a:r>
              <a:rPr lang="en-GB" altLang="en-US" sz="2400" b="1" i="1" dirty="0">
                <a:solidFill>
                  <a:srgbClr val="0070C0"/>
                </a:solidFill>
              </a:rPr>
              <a:t>Implementation of Moodle @ FCSE (technical details)</a:t>
            </a:r>
            <a:br>
              <a:rPr lang="en-GB" altLang="en-US" sz="2400" b="1" i="1" dirty="0">
                <a:solidFill>
                  <a:srgbClr val="0070C0"/>
                </a:solidFill>
              </a:rPr>
            </a:br>
            <a:endParaRPr lang="en-GB" altLang="en-US" sz="2400" b="1" i="1" dirty="0">
              <a:solidFill>
                <a:srgbClr val="0070C0"/>
              </a:solidFill>
            </a:endParaRPr>
          </a:p>
        </p:txBody>
      </p:sp>
      <p:sp>
        <p:nvSpPr>
          <p:cNvPr id="2" name="TextBox 1">
            <a:extLst>
              <a:ext uri="{FF2B5EF4-FFF2-40B4-BE49-F238E27FC236}">
                <a16:creationId xmlns:a16="http://schemas.microsoft.com/office/drawing/2014/main" id="{C91D00EA-2B71-495C-AAEB-9F3795AA0257}"/>
              </a:ext>
            </a:extLst>
          </p:cNvPr>
          <p:cNvSpPr txBox="1"/>
          <p:nvPr/>
        </p:nvSpPr>
        <p:spPr>
          <a:xfrm>
            <a:off x="330927" y="842963"/>
            <a:ext cx="8697912" cy="2586037"/>
          </a:xfrm>
          <a:prstGeom prst="rect">
            <a:avLst/>
          </a:prstGeom>
          <a:noFill/>
        </p:spPr>
        <p:txBody>
          <a:bodyPr>
            <a:spAutoFit/>
          </a:bodyPr>
          <a:lstStyle/>
          <a:p>
            <a:pPr eaLnBrk="1" hangingPunct="1">
              <a:defRPr/>
            </a:pPr>
            <a:r>
              <a:rPr lang="en-US" dirty="0"/>
              <a:t>FCSE uses a standard Moodle installation - Additional features have been customized in order to ease the process:</a:t>
            </a:r>
          </a:p>
          <a:p>
            <a:pPr marL="285750" indent="-285750">
              <a:buFont typeface="Arial" panose="020B0604020202020204" pitchFamily="34" charset="0"/>
              <a:buChar char="•"/>
              <a:defRPr/>
            </a:pPr>
            <a:r>
              <a:rPr lang="en-US" dirty="0"/>
              <a:t>User management is based on a central Active Directory system with CAS</a:t>
            </a:r>
          </a:p>
          <a:p>
            <a:pPr marL="285750" indent="-285750">
              <a:buFont typeface="Arial" panose="020B0604020202020204" pitchFamily="34" charset="0"/>
              <a:buChar char="•"/>
              <a:defRPr/>
            </a:pPr>
            <a:r>
              <a:rPr lang="en-US" dirty="0"/>
              <a:t>Course access is managed by the University information system – </a:t>
            </a:r>
            <a:r>
              <a:rPr lang="en-US" dirty="0" err="1"/>
              <a:t>iKnow</a:t>
            </a:r>
            <a:endParaRPr lang="en-US" dirty="0"/>
          </a:p>
          <a:p>
            <a:pPr marL="285750" indent="-285750">
              <a:buFont typeface="Arial" panose="020B0604020202020204" pitchFamily="34" charset="0"/>
              <a:buChar char="•"/>
              <a:defRPr/>
            </a:pPr>
            <a:r>
              <a:rPr lang="en-US" dirty="0"/>
              <a:t>Subjects are grouped by school year for easy navigation</a:t>
            </a:r>
          </a:p>
          <a:p>
            <a:pPr marL="285750" indent="-285750">
              <a:buFont typeface="Arial" panose="020B0604020202020204" pitchFamily="34" charset="0"/>
              <a:buChar char="•"/>
              <a:defRPr/>
            </a:pPr>
            <a:r>
              <a:rPr lang="en-US" dirty="0"/>
              <a:t>Access from Computer labs is via separate network</a:t>
            </a:r>
          </a:p>
          <a:p>
            <a:pPr marL="285750" indent="-285750">
              <a:buFont typeface="Arial" panose="020B0604020202020204" pitchFamily="34" charset="0"/>
              <a:buChar char="•"/>
              <a:defRPr/>
            </a:pPr>
            <a:r>
              <a:rPr lang="en-US" dirty="0"/>
              <a:t>Safe Browser has been implemented since Quiz is the most used way of making exams</a:t>
            </a:r>
          </a:p>
          <a:p>
            <a:pPr marL="285750" indent="-285750">
              <a:buFont typeface="Arial" panose="020B0604020202020204" pitchFamily="34" charset="0"/>
              <a:buChar char="•"/>
              <a:defRPr/>
            </a:pPr>
            <a:r>
              <a:rPr lang="en-US" dirty="0">
                <a:solidFill>
                  <a:srgbClr val="0070C0"/>
                </a:solidFill>
              </a:rPr>
              <a:t>Computer Lab Firewall</a:t>
            </a:r>
          </a:p>
        </p:txBody>
      </p:sp>
      <p:pic>
        <p:nvPicPr>
          <p:cNvPr id="54276" name="Picture 2">
            <a:extLst>
              <a:ext uri="{FF2B5EF4-FFF2-40B4-BE49-F238E27FC236}">
                <a16:creationId xmlns:a16="http://schemas.microsoft.com/office/drawing/2014/main" id="{F3757841-798D-4F75-8648-2DB14A0CF20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8527" y="2892417"/>
            <a:ext cx="7789320" cy="373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D78F1324-075F-473C-A610-562AD60EC09B}"/>
              </a:ext>
            </a:extLst>
          </p:cNvPr>
          <p:cNvSpPr>
            <a:spLocks noGrp="1"/>
          </p:cNvSpPr>
          <p:nvPr>
            <p:ph type="title"/>
          </p:nvPr>
        </p:nvSpPr>
        <p:spPr/>
        <p:txBody>
          <a:bodyPr/>
          <a:lstStyle/>
          <a:p>
            <a:r>
              <a:rPr lang="en-US" altLang="en-US"/>
              <a:t>Central login via Active Directory &amp; CAS</a:t>
            </a:r>
          </a:p>
        </p:txBody>
      </p:sp>
      <p:pic>
        <p:nvPicPr>
          <p:cNvPr id="56323" name="Picture 2">
            <a:extLst>
              <a:ext uri="{FF2B5EF4-FFF2-40B4-BE49-F238E27FC236}">
                <a16:creationId xmlns:a16="http://schemas.microsoft.com/office/drawing/2014/main" id="{E670E833-37DB-4D8B-ABA5-FBA56431F6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39737"/>
            <a:ext cx="4732337" cy="368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Box 3">
            <a:extLst>
              <a:ext uri="{FF2B5EF4-FFF2-40B4-BE49-F238E27FC236}">
                <a16:creationId xmlns:a16="http://schemas.microsoft.com/office/drawing/2014/main" id="{9B3B3B45-2685-4DEE-97E6-22B5E8C7D821}"/>
              </a:ext>
            </a:extLst>
          </p:cNvPr>
          <p:cNvSpPr txBox="1">
            <a:spLocks noChangeArrowheads="1"/>
          </p:cNvSpPr>
          <p:nvPr/>
        </p:nvSpPr>
        <p:spPr bwMode="auto">
          <a:xfrm>
            <a:off x="2064543" y="1516517"/>
            <a:ext cx="80629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All FCSE services both for Staff &amp; Students use the same CAS login system which increases security and eases management</a:t>
            </a:r>
          </a:p>
        </p:txBody>
      </p:sp>
      <p:pic>
        <p:nvPicPr>
          <p:cNvPr id="3" name="Picture 2">
            <a:extLst>
              <a:ext uri="{FF2B5EF4-FFF2-40B4-BE49-F238E27FC236}">
                <a16:creationId xmlns:a16="http://schemas.microsoft.com/office/drawing/2014/main" id="{5469838B-1452-4FB0-995D-90ECB2CC68FD}"/>
              </a:ext>
            </a:extLst>
          </p:cNvPr>
          <p:cNvPicPr>
            <a:picLocks noChangeAspect="1"/>
          </p:cNvPicPr>
          <p:nvPr/>
        </p:nvPicPr>
        <p:blipFill>
          <a:blip r:embed="rId3"/>
          <a:stretch>
            <a:fillRect/>
          </a:stretch>
        </p:blipFill>
        <p:spPr>
          <a:xfrm>
            <a:off x="5042256" y="3424404"/>
            <a:ext cx="7027817" cy="334782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32CB83F5-C407-49D2-8008-934D5C039760}"/>
              </a:ext>
            </a:extLst>
          </p:cNvPr>
          <p:cNvSpPr>
            <a:spLocks noGrp="1"/>
          </p:cNvSpPr>
          <p:nvPr>
            <p:ph type="title"/>
          </p:nvPr>
        </p:nvSpPr>
        <p:spPr>
          <a:xfrm>
            <a:off x="838200" y="365126"/>
            <a:ext cx="10515600" cy="540565"/>
          </a:xfrm>
        </p:spPr>
        <p:txBody>
          <a:bodyPr/>
          <a:lstStyle/>
          <a:p>
            <a:r>
              <a:rPr lang="en-US" altLang="en-US" dirty="0"/>
              <a:t>University information system – </a:t>
            </a:r>
            <a:r>
              <a:rPr lang="en-US" altLang="en-US" dirty="0" err="1"/>
              <a:t>iKnow</a:t>
            </a:r>
            <a:endParaRPr lang="en-US" altLang="en-US" dirty="0"/>
          </a:p>
        </p:txBody>
      </p:sp>
      <p:sp>
        <p:nvSpPr>
          <p:cNvPr id="57347" name="TextBox 2">
            <a:extLst>
              <a:ext uri="{FF2B5EF4-FFF2-40B4-BE49-F238E27FC236}">
                <a16:creationId xmlns:a16="http://schemas.microsoft.com/office/drawing/2014/main" id="{0FA80AF5-3CDC-4D98-9CFA-78EB171EFF91}"/>
              </a:ext>
            </a:extLst>
          </p:cNvPr>
          <p:cNvSpPr txBox="1">
            <a:spLocks noChangeArrowheads="1"/>
          </p:cNvSpPr>
          <p:nvPr/>
        </p:nvSpPr>
        <p:spPr bwMode="auto">
          <a:xfrm>
            <a:off x="3611564" y="5781676"/>
            <a:ext cx="564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Stavi sliki so predmeti I student od iKnow I </a:t>
            </a:r>
          </a:p>
          <a:p>
            <a:pPr eaLnBrk="1" hangingPunct="1"/>
            <a:r>
              <a:rPr lang="en-US" altLang="en-US"/>
              <a:t>obavezno od toa dialogot za kreiranje kurs vo moodle</a:t>
            </a:r>
          </a:p>
        </p:txBody>
      </p:sp>
      <p:sp>
        <p:nvSpPr>
          <p:cNvPr id="57348" name="TextBox 4">
            <a:extLst>
              <a:ext uri="{FF2B5EF4-FFF2-40B4-BE49-F238E27FC236}">
                <a16:creationId xmlns:a16="http://schemas.microsoft.com/office/drawing/2014/main" id="{179C10AA-1BF9-43AC-9324-47B9089BDF40}"/>
              </a:ext>
            </a:extLst>
          </p:cNvPr>
          <p:cNvSpPr txBox="1">
            <a:spLocks noChangeArrowheads="1"/>
          </p:cNvSpPr>
          <p:nvPr/>
        </p:nvSpPr>
        <p:spPr bwMode="auto">
          <a:xfrm>
            <a:off x="78378" y="870848"/>
            <a:ext cx="996097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New course provisions process:</a:t>
            </a:r>
          </a:p>
          <a:p>
            <a:pPr marL="285750" indent="-285750" eaLnBrk="1" hangingPunct="1">
              <a:buFont typeface="Arial" panose="020B0604020202020204" pitchFamily="34" charset="0"/>
              <a:buChar char="•"/>
            </a:pPr>
            <a:r>
              <a:rPr lang="en-US" altLang="en-US" dirty="0"/>
              <a:t>Teacher is appointed to a course for the semester by the deans office</a:t>
            </a:r>
          </a:p>
          <a:p>
            <a:pPr marL="285750" indent="-285750" eaLnBrk="1" hangingPunct="1">
              <a:buFont typeface="Arial" panose="020B0604020202020204" pitchFamily="34" charset="0"/>
              <a:buChar char="•"/>
            </a:pPr>
            <a:r>
              <a:rPr lang="en-US" altLang="en-US" dirty="0"/>
              <a:t>Teacher requests online course creation via </a:t>
            </a:r>
            <a:r>
              <a:rPr lang="en-US" altLang="en-US" dirty="0" err="1"/>
              <a:t>iKnow</a:t>
            </a:r>
            <a:r>
              <a:rPr lang="en-US" altLang="en-US" dirty="0"/>
              <a:t> (also several teachers can share a course)</a:t>
            </a:r>
          </a:p>
          <a:p>
            <a:pPr marL="285750" indent="-285750" eaLnBrk="1" hangingPunct="1">
              <a:buFont typeface="Arial" panose="020B0604020202020204" pitchFamily="34" charset="0"/>
              <a:buChar char="•"/>
            </a:pPr>
            <a:r>
              <a:rPr lang="en-US" altLang="en-US" dirty="0"/>
              <a:t>After the Moodle course is created, students which have already enrolled the course in </a:t>
            </a:r>
            <a:r>
              <a:rPr lang="en-US" altLang="en-US" dirty="0" err="1"/>
              <a:t>iKnow</a:t>
            </a:r>
            <a:r>
              <a:rPr lang="en-US" altLang="en-US" dirty="0"/>
              <a:t> automatically enroll in the Moodle course</a:t>
            </a:r>
          </a:p>
          <a:p>
            <a:pPr marL="285750" indent="-285750" eaLnBrk="1" hangingPunct="1">
              <a:buFont typeface="Arial" panose="020B0604020202020204" pitchFamily="34" charset="0"/>
              <a:buChar char="•"/>
            </a:pPr>
            <a:r>
              <a:rPr lang="en-US" altLang="en-US" dirty="0"/>
              <a:t>Sync every hour</a:t>
            </a:r>
          </a:p>
          <a:p>
            <a:pPr marL="1028700" lvl="1">
              <a:buFont typeface="Arial" panose="020B0604020202020204" pitchFamily="34" charset="0"/>
              <a:buChar char="•"/>
            </a:pPr>
            <a:r>
              <a:rPr lang="en-US" altLang="en-US" dirty="0"/>
              <a:t>PostgreSQL</a:t>
            </a:r>
          </a:p>
          <a:p>
            <a:pPr marL="285750" indent="-285750" eaLnBrk="1" hangingPunct="1">
              <a:buFont typeface="Arial" panose="020B0604020202020204" pitchFamily="34" charset="0"/>
              <a:buChar char="•"/>
            </a:pPr>
            <a:r>
              <a:rPr lang="en-US" altLang="en-US" dirty="0"/>
              <a:t>Join several courses</a:t>
            </a:r>
          </a:p>
          <a:p>
            <a:pPr marL="285750" indent="-285750" eaLnBrk="1" hangingPunct="1">
              <a:buFont typeface="Arial" panose="020B0604020202020204" pitchFamily="34" charset="0"/>
              <a:buChar char="•"/>
            </a:pPr>
            <a:r>
              <a:rPr lang="en-US" altLang="en-US" dirty="0"/>
              <a:t>Groups in a course</a:t>
            </a:r>
          </a:p>
          <a:p>
            <a:pPr marL="285750" indent="-285750" eaLnBrk="1" hangingPunct="1">
              <a:buFont typeface="Arial" panose="020B0604020202020204" pitchFamily="34" charset="0"/>
              <a:buChar char="•"/>
            </a:pPr>
            <a:r>
              <a:rPr lang="en-US" altLang="en-US" dirty="0"/>
              <a:t>Language groups</a:t>
            </a:r>
          </a:p>
        </p:txBody>
      </p:sp>
      <p:pic>
        <p:nvPicPr>
          <p:cNvPr id="2" name="Picture 1">
            <a:extLst>
              <a:ext uri="{FF2B5EF4-FFF2-40B4-BE49-F238E27FC236}">
                <a16:creationId xmlns:a16="http://schemas.microsoft.com/office/drawing/2014/main" id="{D50479FE-A9AA-4D22-9C8B-1FD442EBCC07}"/>
              </a:ext>
            </a:extLst>
          </p:cNvPr>
          <p:cNvPicPr>
            <a:picLocks noChangeAspect="1"/>
          </p:cNvPicPr>
          <p:nvPr/>
        </p:nvPicPr>
        <p:blipFill>
          <a:blip r:embed="rId2"/>
          <a:stretch>
            <a:fillRect/>
          </a:stretch>
        </p:blipFill>
        <p:spPr>
          <a:xfrm>
            <a:off x="2751909" y="2348176"/>
            <a:ext cx="9535886" cy="473814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90835FA9-3FE8-4365-AF09-ED95B0D6D190}"/>
              </a:ext>
            </a:extLst>
          </p:cNvPr>
          <p:cNvSpPr>
            <a:spLocks noGrp="1"/>
          </p:cNvSpPr>
          <p:nvPr>
            <p:ph type="title"/>
          </p:nvPr>
        </p:nvSpPr>
        <p:spPr>
          <a:xfrm>
            <a:off x="158931" y="365127"/>
            <a:ext cx="10515600" cy="671194"/>
          </a:xfrm>
        </p:spPr>
        <p:txBody>
          <a:bodyPr/>
          <a:lstStyle/>
          <a:p>
            <a:r>
              <a:rPr lang="en-US" altLang="en-US" dirty="0"/>
              <a:t>Computer Lab Firewall</a:t>
            </a:r>
          </a:p>
        </p:txBody>
      </p:sp>
      <p:sp>
        <p:nvSpPr>
          <p:cNvPr id="3" name="TextBox 2">
            <a:extLst>
              <a:ext uri="{FF2B5EF4-FFF2-40B4-BE49-F238E27FC236}">
                <a16:creationId xmlns:a16="http://schemas.microsoft.com/office/drawing/2014/main" id="{52A68F18-D311-4E9E-9836-71648F6FA17B}"/>
              </a:ext>
            </a:extLst>
          </p:cNvPr>
          <p:cNvSpPr txBox="1"/>
          <p:nvPr/>
        </p:nvSpPr>
        <p:spPr>
          <a:xfrm>
            <a:off x="879566" y="975360"/>
            <a:ext cx="9483634" cy="1323439"/>
          </a:xfrm>
          <a:prstGeom prst="rect">
            <a:avLst/>
          </a:prstGeom>
          <a:noFill/>
        </p:spPr>
        <p:txBody>
          <a:bodyPr wrap="square">
            <a:spAutoFit/>
          </a:bodyPr>
          <a:lstStyle/>
          <a:p>
            <a:pPr eaLnBrk="1" hangingPunct="1">
              <a:defRPr/>
            </a:pPr>
            <a:r>
              <a:rPr lang="en-US" sz="1600" dirty="0"/>
              <a:t>Self service firewall for Computer Labs</a:t>
            </a:r>
          </a:p>
          <a:p>
            <a:pPr marL="285750" indent="-285750">
              <a:buFont typeface="Arial" panose="020B0604020202020204" pitchFamily="34" charset="0"/>
              <a:buChar char="•"/>
              <a:defRPr/>
            </a:pPr>
            <a:r>
              <a:rPr lang="en-US" sz="1600" dirty="0"/>
              <a:t>Staff can schedule the firewall function per course and per lab</a:t>
            </a:r>
          </a:p>
          <a:p>
            <a:pPr marL="285750" indent="-285750">
              <a:buFont typeface="Arial" panose="020B0604020202020204" pitchFamily="34" charset="0"/>
              <a:buChar char="•"/>
              <a:defRPr/>
            </a:pPr>
            <a:r>
              <a:rPr lang="en-US" sz="1600" dirty="0"/>
              <a:t>The system automatically activates and deactivated the firewall based on the schedule</a:t>
            </a:r>
          </a:p>
          <a:p>
            <a:pPr marL="285750" indent="-285750">
              <a:buFont typeface="Arial" panose="020B0604020202020204" pitchFamily="34" charset="0"/>
              <a:buChar char="•"/>
              <a:defRPr/>
            </a:pPr>
            <a:r>
              <a:rPr lang="en-US" sz="1600" dirty="0"/>
              <a:t>No need for System Administrators intervention – staff users manage everything themselves.</a:t>
            </a:r>
          </a:p>
          <a:p>
            <a:pPr eaLnBrk="1" hangingPunct="1">
              <a:defRPr/>
            </a:pPr>
            <a:endParaRPr lang="en-US" sz="1600" dirty="0"/>
          </a:p>
        </p:txBody>
      </p:sp>
      <p:pic>
        <p:nvPicPr>
          <p:cNvPr id="58372" name="Picture 3">
            <a:extLst>
              <a:ext uri="{FF2B5EF4-FFF2-40B4-BE49-F238E27FC236}">
                <a16:creationId xmlns:a16="http://schemas.microsoft.com/office/drawing/2014/main" id="{C279618D-D7E1-4135-9141-B1A7E35B57B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445" y="2298800"/>
            <a:ext cx="8442382" cy="448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FAE930B7-DF10-4B6A-B892-860D1264C12F}"/>
              </a:ext>
            </a:extLst>
          </p:cNvPr>
          <p:cNvSpPr>
            <a:spLocks noGrp="1"/>
          </p:cNvSpPr>
          <p:nvPr>
            <p:ph type="title"/>
          </p:nvPr>
        </p:nvSpPr>
        <p:spPr/>
        <p:txBody>
          <a:bodyPr/>
          <a:lstStyle/>
          <a:p>
            <a:r>
              <a:rPr lang="en-US" altLang="en-US"/>
              <a:t>Computer Lab Firewall (2)</a:t>
            </a:r>
          </a:p>
        </p:txBody>
      </p:sp>
      <p:pic>
        <p:nvPicPr>
          <p:cNvPr id="59395" name="Picture 2">
            <a:extLst>
              <a:ext uri="{FF2B5EF4-FFF2-40B4-BE49-F238E27FC236}">
                <a16:creationId xmlns:a16="http://schemas.microsoft.com/office/drawing/2014/main" id="{59B2CA36-730F-4DC0-882C-BBF10D8555C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2589" y="1428751"/>
            <a:ext cx="4600575"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3">
            <a:extLst>
              <a:ext uri="{FF2B5EF4-FFF2-40B4-BE49-F238E27FC236}">
                <a16:creationId xmlns:a16="http://schemas.microsoft.com/office/drawing/2014/main" id="{3301D353-7217-4307-9FBA-C8C095877C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9738" y="1690689"/>
            <a:ext cx="4926012"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4">
            <a:extLst>
              <a:ext uri="{FF2B5EF4-FFF2-40B4-BE49-F238E27FC236}">
                <a16:creationId xmlns:a16="http://schemas.microsoft.com/office/drawing/2014/main" id="{EDB74EA9-7C7A-4880-98A9-DB50D22EAC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4201" y="4545014"/>
            <a:ext cx="5618163"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EFEA139-984F-4499-81EF-76562F5C4E25}"/>
              </a:ext>
            </a:extLst>
          </p:cNvPr>
          <p:cNvSpPr>
            <a:spLocks noGrp="1"/>
          </p:cNvSpPr>
          <p:nvPr>
            <p:ph type="title"/>
          </p:nvPr>
        </p:nvSpPr>
        <p:spPr>
          <a:xfrm>
            <a:off x="838200" y="365125"/>
            <a:ext cx="10515600" cy="1325563"/>
          </a:xfrm>
        </p:spPr>
        <p:txBody>
          <a:bodyPr/>
          <a:lstStyle/>
          <a:p>
            <a:r>
              <a:rPr lang="en-US" dirty="0"/>
              <a:t>Moodle Quizzes</a:t>
            </a:r>
          </a:p>
        </p:txBody>
      </p:sp>
    </p:spTree>
    <p:extLst>
      <p:ext uri="{BB962C8B-B14F-4D97-AF65-F5344CB8AC3E}">
        <p14:creationId xmlns:p14="http://schemas.microsoft.com/office/powerpoint/2010/main" val="1014692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ED9FC-89BE-4AD3-8CC3-D86A4AA1500C}"/>
              </a:ext>
            </a:extLst>
          </p:cNvPr>
          <p:cNvSpPr>
            <a:spLocks noGrp="1"/>
          </p:cNvSpPr>
          <p:nvPr>
            <p:ph type="title"/>
          </p:nvPr>
        </p:nvSpPr>
        <p:spPr/>
        <p:txBody>
          <a:bodyPr/>
          <a:lstStyle/>
          <a:p>
            <a:r>
              <a:rPr lang="en-US" dirty="0"/>
              <a:t>Moodle Quiz Question Types</a:t>
            </a:r>
          </a:p>
        </p:txBody>
      </p:sp>
      <p:pic>
        <p:nvPicPr>
          <p:cNvPr id="3" name="Picture 2">
            <a:extLst>
              <a:ext uri="{FF2B5EF4-FFF2-40B4-BE49-F238E27FC236}">
                <a16:creationId xmlns:a16="http://schemas.microsoft.com/office/drawing/2014/main" id="{79643A57-9F01-4315-BC60-CBB0CCF5B1EE}"/>
              </a:ext>
            </a:extLst>
          </p:cNvPr>
          <p:cNvPicPr>
            <a:picLocks noChangeAspect="1"/>
          </p:cNvPicPr>
          <p:nvPr/>
        </p:nvPicPr>
        <p:blipFill>
          <a:blip r:embed="rId2"/>
          <a:stretch>
            <a:fillRect/>
          </a:stretch>
        </p:blipFill>
        <p:spPr>
          <a:xfrm>
            <a:off x="2700262" y="1817500"/>
            <a:ext cx="5181788" cy="4675374"/>
          </a:xfrm>
          <a:prstGeom prst="rect">
            <a:avLst/>
          </a:prstGeom>
        </p:spPr>
      </p:pic>
    </p:spTree>
    <p:extLst>
      <p:ext uri="{BB962C8B-B14F-4D97-AF65-F5344CB8AC3E}">
        <p14:creationId xmlns:p14="http://schemas.microsoft.com/office/powerpoint/2010/main" val="798409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927E-6F8C-4BEA-9583-3EBDB2AAE706}"/>
              </a:ext>
            </a:extLst>
          </p:cNvPr>
          <p:cNvSpPr>
            <a:spLocks noGrp="1"/>
          </p:cNvSpPr>
          <p:nvPr>
            <p:ph type="title"/>
          </p:nvPr>
        </p:nvSpPr>
        <p:spPr/>
        <p:txBody>
          <a:bodyPr/>
          <a:lstStyle/>
          <a:p>
            <a:r>
              <a:rPr lang="en-US" dirty="0"/>
              <a:t>Calculation Questions</a:t>
            </a:r>
          </a:p>
        </p:txBody>
      </p:sp>
      <p:pic>
        <p:nvPicPr>
          <p:cNvPr id="3" name="Picture 2">
            <a:extLst>
              <a:ext uri="{FF2B5EF4-FFF2-40B4-BE49-F238E27FC236}">
                <a16:creationId xmlns:a16="http://schemas.microsoft.com/office/drawing/2014/main" id="{EB28D91F-8F57-493C-9C29-D8107DFC0E92}"/>
              </a:ext>
            </a:extLst>
          </p:cNvPr>
          <p:cNvPicPr>
            <a:picLocks noChangeAspect="1"/>
          </p:cNvPicPr>
          <p:nvPr/>
        </p:nvPicPr>
        <p:blipFill>
          <a:blip r:embed="rId2"/>
          <a:stretch>
            <a:fillRect/>
          </a:stretch>
        </p:blipFill>
        <p:spPr>
          <a:xfrm>
            <a:off x="1101734" y="1893567"/>
            <a:ext cx="9343124" cy="3183529"/>
          </a:xfrm>
          <a:prstGeom prst="rect">
            <a:avLst/>
          </a:prstGeom>
        </p:spPr>
      </p:pic>
    </p:spTree>
    <p:extLst>
      <p:ext uri="{BB962C8B-B14F-4D97-AF65-F5344CB8AC3E}">
        <p14:creationId xmlns:p14="http://schemas.microsoft.com/office/powerpoint/2010/main" val="2292208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5AA1-20A0-4871-8834-9597C947142E}"/>
              </a:ext>
            </a:extLst>
          </p:cNvPr>
          <p:cNvSpPr>
            <a:spLocks noGrp="1"/>
          </p:cNvSpPr>
          <p:nvPr>
            <p:ph type="title"/>
          </p:nvPr>
        </p:nvSpPr>
        <p:spPr/>
        <p:txBody>
          <a:bodyPr/>
          <a:lstStyle/>
          <a:p>
            <a:r>
              <a:rPr lang="en-US" dirty="0"/>
              <a:t>Calculated Multichoice Questions</a:t>
            </a:r>
          </a:p>
        </p:txBody>
      </p:sp>
      <p:pic>
        <p:nvPicPr>
          <p:cNvPr id="3" name="Picture 2">
            <a:extLst>
              <a:ext uri="{FF2B5EF4-FFF2-40B4-BE49-F238E27FC236}">
                <a16:creationId xmlns:a16="http://schemas.microsoft.com/office/drawing/2014/main" id="{EF77B79B-F8E8-4BA6-B6F5-F2FFD793D5CF}"/>
              </a:ext>
            </a:extLst>
          </p:cNvPr>
          <p:cNvPicPr>
            <a:picLocks noChangeAspect="1"/>
          </p:cNvPicPr>
          <p:nvPr/>
        </p:nvPicPr>
        <p:blipFill>
          <a:blip r:embed="rId2"/>
          <a:stretch>
            <a:fillRect/>
          </a:stretch>
        </p:blipFill>
        <p:spPr>
          <a:xfrm>
            <a:off x="656098" y="1963249"/>
            <a:ext cx="8229227" cy="4324339"/>
          </a:xfrm>
          <a:prstGeom prst="rect">
            <a:avLst/>
          </a:prstGeom>
        </p:spPr>
      </p:pic>
    </p:spTree>
    <p:extLst>
      <p:ext uri="{BB962C8B-B14F-4D97-AF65-F5344CB8AC3E}">
        <p14:creationId xmlns:p14="http://schemas.microsoft.com/office/powerpoint/2010/main" val="3325440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a:extLst>
              <a:ext uri="{FF2B5EF4-FFF2-40B4-BE49-F238E27FC236}">
                <a16:creationId xmlns:a16="http://schemas.microsoft.com/office/drawing/2014/main" id="{5E52142F-F7C0-4C4D-BF29-9D23C558A281}"/>
              </a:ext>
            </a:extLst>
          </p:cNvPr>
          <p:cNvSpPr>
            <a:spLocks noGrp="1" noChangeArrowheads="1"/>
          </p:cNvSpPr>
          <p:nvPr>
            <p:ph type="title"/>
          </p:nvPr>
        </p:nvSpPr>
        <p:spPr bwMode="auto">
          <a:xfrm>
            <a:off x="604244" y="340000"/>
            <a:ext cx="5787843" cy="77715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57200">
              <a:lnSpc>
                <a:spcPct val="93000"/>
              </a:lnSpc>
              <a:buClr>
                <a:srgbClr val="000000"/>
              </a:buClr>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altLang="en-US" sz="3600" b="1" i="1" dirty="0"/>
              <a:t>Introducing...... </a:t>
            </a:r>
            <a:r>
              <a:rPr lang="en-US" altLang="en-US" sz="3600" b="1" i="1" dirty="0"/>
              <a:t>Moodle</a:t>
            </a:r>
            <a:r>
              <a:rPr lang="en-GB" altLang="en-US" sz="3600" b="1" i="1" dirty="0"/>
              <a:t>! </a:t>
            </a:r>
          </a:p>
        </p:txBody>
      </p:sp>
      <p:sp>
        <p:nvSpPr>
          <p:cNvPr id="6149" name="Text Box 5">
            <a:extLst>
              <a:ext uri="{FF2B5EF4-FFF2-40B4-BE49-F238E27FC236}">
                <a16:creationId xmlns:a16="http://schemas.microsoft.com/office/drawing/2014/main" id="{AD7E1A10-CCAD-4894-8281-31BF88B3EA5A}"/>
              </a:ext>
            </a:extLst>
          </p:cNvPr>
          <p:cNvSpPr txBox="1">
            <a:spLocks noChangeArrowheads="1"/>
          </p:cNvSpPr>
          <p:nvPr/>
        </p:nvSpPr>
        <p:spPr bwMode="auto">
          <a:xfrm>
            <a:off x="618309" y="1027611"/>
            <a:ext cx="11428049" cy="205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defRPr>
            </a:lvl1pPr>
            <a:lvl2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defRPr>
            </a:lvl2pPr>
            <a:lvl3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defRPr>
            </a:lvl3pPr>
            <a:lvl4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defRPr>
            </a:lvl4pPr>
            <a:lvl5pPr>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defRPr>
            </a:lvl5pPr>
            <a:lvl6pPr fontAlgn="base">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defRPr>
            </a:lvl6pPr>
            <a:lvl7pPr fontAlgn="base">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defRPr>
            </a:lvl7pPr>
            <a:lvl8pPr fontAlgn="base">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defRPr>
            </a:lvl8pPr>
            <a:lvl9pPr fontAlgn="base">
              <a:spcBef>
                <a:spcPct val="0"/>
              </a:spcBef>
              <a:spcAft>
                <a:spcPct val="0"/>
              </a:spcAft>
              <a:tabLst>
                <a:tab pos="723900" algn="l"/>
                <a:tab pos="1447800" algn="l"/>
                <a:tab pos="2171700" algn="l"/>
                <a:tab pos="2895600" algn="l"/>
                <a:tab pos="3619500" algn="l"/>
                <a:tab pos="4343400" algn="l"/>
                <a:tab pos="5067300" algn="l"/>
                <a:tab pos="5791200" algn="l"/>
              </a:tabLst>
              <a:defRPr>
                <a:solidFill>
                  <a:schemeClr val="tx1"/>
                </a:solidFill>
                <a:latin typeface="Arial" panose="020B0604020202020204" pitchFamily="34" charset="0"/>
              </a:defRPr>
            </a:lvl9pPr>
          </a:lstStyle>
          <a:p>
            <a:pPr hangingPunct="0">
              <a:lnSpc>
                <a:spcPct val="93000"/>
              </a:lnSpc>
              <a:spcBef>
                <a:spcPts val="438"/>
              </a:spcBef>
              <a:buClr>
                <a:srgbClr val="000000"/>
              </a:buClr>
              <a:buSzPct val="45000"/>
            </a:pPr>
            <a:r>
              <a:rPr lang="en-GB" altLang="en-US" sz="2800" dirty="0"/>
              <a:t>Moodle is an alternative to proprietary commercial online learning solutions, and is distributed </a:t>
            </a:r>
            <a:r>
              <a:rPr lang="en-GB" altLang="en-US" sz="2800" i="1" dirty="0"/>
              <a:t>free</a:t>
            </a:r>
            <a:r>
              <a:rPr lang="en-GB" altLang="en-US" sz="2800" dirty="0"/>
              <a:t> under open source licensing.  </a:t>
            </a:r>
          </a:p>
          <a:p>
            <a:pPr hangingPunct="0">
              <a:lnSpc>
                <a:spcPct val="93000"/>
              </a:lnSpc>
              <a:spcBef>
                <a:spcPts val="438"/>
              </a:spcBef>
              <a:buClr>
                <a:srgbClr val="000000"/>
              </a:buClr>
              <a:buSzPct val="45000"/>
            </a:pPr>
            <a:r>
              <a:rPr lang="en-GB" altLang="en-US" sz="2800" dirty="0"/>
              <a:t>An organization has complete access to the source code and can make changes if needed. Moodle’s modular design makes it easy to create new courses, adding content that will engage learners.</a:t>
            </a:r>
          </a:p>
        </p:txBody>
      </p:sp>
      <p:sp>
        <p:nvSpPr>
          <p:cNvPr id="6155" name="Text Box 11">
            <a:extLst>
              <a:ext uri="{FF2B5EF4-FFF2-40B4-BE49-F238E27FC236}">
                <a16:creationId xmlns:a16="http://schemas.microsoft.com/office/drawing/2014/main" id="{7DF3AF62-723D-4F0F-AC29-51C753ECD417}"/>
              </a:ext>
            </a:extLst>
          </p:cNvPr>
          <p:cNvSpPr txBox="1">
            <a:spLocks noChangeArrowheads="1"/>
          </p:cNvSpPr>
          <p:nvPr/>
        </p:nvSpPr>
        <p:spPr bwMode="auto">
          <a:xfrm>
            <a:off x="7963400" y="6339526"/>
            <a:ext cx="4048125"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90000"/>
              </a:lnSpc>
            </a:pPr>
            <a:r>
              <a:rPr lang="en-US" altLang="en-US" sz="1000" i="1" dirty="0">
                <a:latin typeface="Times New Roman" panose="02020603050405020304" pitchFamily="18" charset="0"/>
              </a:rPr>
              <a:t>Moodle’s intuitive interface makes it easy for instructors to create courses.  Students require only basic browser skills to begin learning. </a:t>
            </a:r>
            <a:endParaRPr lang="en-US" altLang="en-US" sz="1200" i="1" dirty="0">
              <a:latin typeface="Times New Roman" panose="02020603050405020304" pitchFamily="18" charset="0"/>
            </a:endParaRPr>
          </a:p>
        </p:txBody>
      </p:sp>
      <p:sp>
        <p:nvSpPr>
          <p:cNvPr id="6156" name="Text Box 12">
            <a:extLst>
              <a:ext uri="{FF2B5EF4-FFF2-40B4-BE49-F238E27FC236}">
                <a16:creationId xmlns:a16="http://schemas.microsoft.com/office/drawing/2014/main" id="{C1DADFD4-463C-4116-9CD0-52B0D045A435}"/>
              </a:ext>
            </a:extLst>
          </p:cNvPr>
          <p:cNvSpPr txBox="1">
            <a:spLocks noChangeArrowheads="1"/>
          </p:cNvSpPr>
          <p:nvPr/>
        </p:nvSpPr>
        <p:spPr bwMode="auto">
          <a:xfrm>
            <a:off x="1465262" y="5851979"/>
            <a:ext cx="2663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dirty="0"/>
              <a:t>modular object-oriented dynamic learning environment</a:t>
            </a:r>
          </a:p>
        </p:txBody>
      </p:sp>
      <p:pic>
        <p:nvPicPr>
          <p:cNvPr id="6157" name="Picture 13" descr="moodle-logo">
            <a:extLst>
              <a:ext uri="{FF2B5EF4-FFF2-40B4-BE49-F238E27FC236}">
                <a16:creationId xmlns:a16="http://schemas.microsoft.com/office/drawing/2014/main" id="{B1C8F296-131D-46A0-9EBA-80A745B7EA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5262" y="6296186"/>
            <a:ext cx="1843088" cy="4603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A6EA193-2585-4719-AE59-51217BE2C00E}"/>
              </a:ext>
            </a:extLst>
          </p:cNvPr>
          <p:cNvPicPr>
            <a:picLocks noChangeAspect="1"/>
          </p:cNvPicPr>
          <p:nvPr/>
        </p:nvPicPr>
        <p:blipFill>
          <a:blip r:embed="rId3"/>
          <a:stretch>
            <a:fillRect/>
          </a:stretch>
        </p:blipFill>
        <p:spPr>
          <a:xfrm>
            <a:off x="6461760" y="3206601"/>
            <a:ext cx="5584599" cy="314133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7ACB4-C255-490E-A2FA-BF1B584253A2}"/>
              </a:ext>
            </a:extLst>
          </p:cNvPr>
          <p:cNvSpPr>
            <a:spLocks noGrp="1"/>
          </p:cNvSpPr>
          <p:nvPr>
            <p:ph type="title"/>
          </p:nvPr>
        </p:nvSpPr>
        <p:spPr/>
        <p:txBody>
          <a:bodyPr/>
          <a:lstStyle/>
          <a:p>
            <a:r>
              <a:rPr lang="en-US" dirty="0"/>
              <a:t>Description</a:t>
            </a:r>
          </a:p>
        </p:txBody>
      </p:sp>
      <p:pic>
        <p:nvPicPr>
          <p:cNvPr id="3" name="Picture 2">
            <a:extLst>
              <a:ext uri="{FF2B5EF4-FFF2-40B4-BE49-F238E27FC236}">
                <a16:creationId xmlns:a16="http://schemas.microsoft.com/office/drawing/2014/main" id="{5683F5A2-9332-4EEB-8F3B-CB94D40762C2}"/>
              </a:ext>
            </a:extLst>
          </p:cNvPr>
          <p:cNvPicPr>
            <a:picLocks noChangeAspect="1"/>
          </p:cNvPicPr>
          <p:nvPr/>
        </p:nvPicPr>
        <p:blipFill>
          <a:blip r:embed="rId2"/>
          <a:stretch>
            <a:fillRect/>
          </a:stretch>
        </p:blipFill>
        <p:spPr>
          <a:xfrm>
            <a:off x="1004615" y="2738750"/>
            <a:ext cx="7869685" cy="1955170"/>
          </a:xfrm>
          <a:prstGeom prst="rect">
            <a:avLst/>
          </a:prstGeom>
        </p:spPr>
      </p:pic>
    </p:spTree>
    <p:extLst>
      <p:ext uri="{BB962C8B-B14F-4D97-AF65-F5344CB8AC3E}">
        <p14:creationId xmlns:p14="http://schemas.microsoft.com/office/powerpoint/2010/main" val="836671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FF41-2CF4-4C57-BB36-0D1EDD015E0B}"/>
              </a:ext>
            </a:extLst>
          </p:cNvPr>
          <p:cNvSpPr>
            <a:spLocks noGrp="1"/>
          </p:cNvSpPr>
          <p:nvPr>
            <p:ph type="title"/>
          </p:nvPr>
        </p:nvSpPr>
        <p:spPr/>
        <p:txBody>
          <a:bodyPr/>
          <a:lstStyle/>
          <a:p>
            <a:r>
              <a:rPr lang="en-US" dirty="0"/>
              <a:t>Essay Question</a:t>
            </a:r>
          </a:p>
        </p:txBody>
      </p:sp>
      <p:pic>
        <p:nvPicPr>
          <p:cNvPr id="3" name="Picture 2">
            <a:extLst>
              <a:ext uri="{FF2B5EF4-FFF2-40B4-BE49-F238E27FC236}">
                <a16:creationId xmlns:a16="http://schemas.microsoft.com/office/drawing/2014/main" id="{00320E68-73F2-4D69-92BF-427DA1A42911}"/>
              </a:ext>
            </a:extLst>
          </p:cNvPr>
          <p:cNvPicPr>
            <a:picLocks noChangeAspect="1"/>
          </p:cNvPicPr>
          <p:nvPr/>
        </p:nvPicPr>
        <p:blipFill>
          <a:blip r:embed="rId2"/>
          <a:stretch>
            <a:fillRect/>
          </a:stretch>
        </p:blipFill>
        <p:spPr>
          <a:xfrm>
            <a:off x="1018904" y="1704750"/>
            <a:ext cx="8020772" cy="4698146"/>
          </a:xfrm>
          <a:prstGeom prst="rect">
            <a:avLst/>
          </a:prstGeom>
        </p:spPr>
      </p:pic>
    </p:spTree>
    <p:extLst>
      <p:ext uri="{BB962C8B-B14F-4D97-AF65-F5344CB8AC3E}">
        <p14:creationId xmlns:p14="http://schemas.microsoft.com/office/powerpoint/2010/main" val="1791613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E410A-B83B-4A84-B70A-52B35D4E7C78}"/>
              </a:ext>
            </a:extLst>
          </p:cNvPr>
          <p:cNvSpPr>
            <a:spLocks noGrp="1"/>
          </p:cNvSpPr>
          <p:nvPr>
            <p:ph type="title"/>
          </p:nvPr>
        </p:nvSpPr>
        <p:spPr/>
        <p:txBody>
          <a:bodyPr/>
          <a:lstStyle/>
          <a:p>
            <a:r>
              <a:rPr lang="en-US" dirty="0"/>
              <a:t>Matching Question</a:t>
            </a:r>
          </a:p>
        </p:txBody>
      </p:sp>
      <p:pic>
        <p:nvPicPr>
          <p:cNvPr id="3" name="Picture 2">
            <a:extLst>
              <a:ext uri="{FF2B5EF4-FFF2-40B4-BE49-F238E27FC236}">
                <a16:creationId xmlns:a16="http://schemas.microsoft.com/office/drawing/2014/main" id="{8F282422-D1F8-4BBA-9FFE-9B5EF7F26B83}"/>
              </a:ext>
            </a:extLst>
          </p:cNvPr>
          <p:cNvPicPr>
            <a:picLocks noChangeAspect="1"/>
          </p:cNvPicPr>
          <p:nvPr/>
        </p:nvPicPr>
        <p:blipFill>
          <a:blip r:embed="rId2"/>
          <a:stretch>
            <a:fillRect/>
          </a:stretch>
        </p:blipFill>
        <p:spPr>
          <a:xfrm>
            <a:off x="627174" y="1954999"/>
            <a:ext cx="8280201" cy="4341297"/>
          </a:xfrm>
          <a:prstGeom prst="rect">
            <a:avLst/>
          </a:prstGeom>
        </p:spPr>
      </p:pic>
    </p:spTree>
    <p:extLst>
      <p:ext uri="{BB962C8B-B14F-4D97-AF65-F5344CB8AC3E}">
        <p14:creationId xmlns:p14="http://schemas.microsoft.com/office/powerpoint/2010/main" val="3321938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4D579-BECA-4C9C-9892-756BF62025D7}"/>
              </a:ext>
            </a:extLst>
          </p:cNvPr>
          <p:cNvSpPr>
            <a:spLocks noGrp="1"/>
          </p:cNvSpPr>
          <p:nvPr>
            <p:ph type="title"/>
          </p:nvPr>
        </p:nvSpPr>
        <p:spPr/>
        <p:txBody>
          <a:bodyPr/>
          <a:lstStyle/>
          <a:p>
            <a:r>
              <a:rPr lang="en-US" dirty="0"/>
              <a:t>Cloze Question</a:t>
            </a:r>
          </a:p>
        </p:txBody>
      </p:sp>
      <p:pic>
        <p:nvPicPr>
          <p:cNvPr id="3" name="Picture 2">
            <a:extLst>
              <a:ext uri="{FF2B5EF4-FFF2-40B4-BE49-F238E27FC236}">
                <a16:creationId xmlns:a16="http://schemas.microsoft.com/office/drawing/2014/main" id="{03BE1E9B-7945-4115-8780-F19F244415BF}"/>
              </a:ext>
            </a:extLst>
          </p:cNvPr>
          <p:cNvPicPr>
            <a:picLocks noChangeAspect="1"/>
          </p:cNvPicPr>
          <p:nvPr/>
        </p:nvPicPr>
        <p:blipFill>
          <a:blip r:embed="rId2"/>
          <a:stretch>
            <a:fillRect/>
          </a:stretch>
        </p:blipFill>
        <p:spPr>
          <a:xfrm>
            <a:off x="641603" y="2042999"/>
            <a:ext cx="8364997" cy="3983331"/>
          </a:xfrm>
          <a:prstGeom prst="rect">
            <a:avLst/>
          </a:prstGeom>
        </p:spPr>
      </p:pic>
    </p:spTree>
    <p:extLst>
      <p:ext uri="{BB962C8B-B14F-4D97-AF65-F5344CB8AC3E}">
        <p14:creationId xmlns:p14="http://schemas.microsoft.com/office/powerpoint/2010/main" val="22978057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1685-99CD-4485-9425-5205DCA63143}"/>
              </a:ext>
            </a:extLst>
          </p:cNvPr>
          <p:cNvSpPr>
            <a:spLocks noGrp="1"/>
          </p:cNvSpPr>
          <p:nvPr>
            <p:ph type="title"/>
          </p:nvPr>
        </p:nvSpPr>
        <p:spPr/>
        <p:txBody>
          <a:bodyPr/>
          <a:lstStyle/>
          <a:p>
            <a:r>
              <a:rPr lang="en-US" dirty="0"/>
              <a:t>Multi-Choice Question</a:t>
            </a:r>
          </a:p>
        </p:txBody>
      </p:sp>
      <p:pic>
        <p:nvPicPr>
          <p:cNvPr id="3" name="Picture 2">
            <a:extLst>
              <a:ext uri="{FF2B5EF4-FFF2-40B4-BE49-F238E27FC236}">
                <a16:creationId xmlns:a16="http://schemas.microsoft.com/office/drawing/2014/main" id="{B328B8CC-E7F8-4655-9E71-7551131EE46F}"/>
              </a:ext>
            </a:extLst>
          </p:cNvPr>
          <p:cNvPicPr>
            <a:picLocks noChangeAspect="1"/>
          </p:cNvPicPr>
          <p:nvPr/>
        </p:nvPicPr>
        <p:blipFill>
          <a:blip r:embed="rId2"/>
          <a:stretch>
            <a:fillRect/>
          </a:stretch>
        </p:blipFill>
        <p:spPr>
          <a:xfrm>
            <a:off x="949235" y="1748750"/>
            <a:ext cx="8123516" cy="4585382"/>
          </a:xfrm>
          <a:prstGeom prst="rect">
            <a:avLst/>
          </a:prstGeom>
        </p:spPr>
      </p:pic>
    </p:spTree>
    <p:extLst>
      <p:ext uri="{BB962C8B-B14F-4D97-AF65-F5344CB8AC3E}">
        <p14:creationId xmlns:p14="http://schemas.microsoft.com/office/powerpoint/2010/main" val="1503024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610B7-C925-44FC-8D80-1760F9FC163D}"/>
              </a:ext>
            </a:extLst>
          </p:cNvPr>
          <p:cNvSpPr>
            <a:spLocks noGrp="1"/>
          </p:cNvSpPr>
          <p:nvPr>
            <p:ph type="title"/>
          </p:nvPr>
        </p:nvSpPr>
        <p:spPr/>
        <p:txBody>
          <a:bodyPr/>
          <a:lstStyle/>
          <a:p>
            <a:r>
              <a:rPr lang="en-US" dirty="0"/>
              <a:t>Short Answer Question</a:t>
            </a:r>
          </a:p>
        </p:txBody>
      </p:sp>
      <p:pic>
        <p:nvPicPr>
          <p:cNvPr id="3" name="Picture 2">
            <a:extLst>
              <a:ext uri="{FF2B5EF4-FFF2-40B4-BE49-F238E27FC236}">
                <a16:creationId xmlns:a16="http://schemas.microsoft.com/office/drawing/2014/main" id="{1B7E8FC3-AC74-4BBF-A9E0-5F6D1206ED0B}"/>
              </a:ext>
            </a:extLst>
          </p:cNvPr>
          <p:cNvPicPr>
            <a:picLocks noChangeAspect="1"/>
          </p:cNvPicPr>
          <p:nvPr/>
        </p:nvPicPr>
        <p:blipFill>
          <a:blip r:embed="rId2"/>
          <a:stretch>
            <a:fillRect/>
          </a:stretch>
        </p:blipFill>
        <p:spPr>
          <a:xfrm>
            <a:off x="552852" y="1806499"/>
            <a:ext cx="8332474" cy="4846849"/>
          </a:xfrm>
          <a:prstGeom prst="rect">
            <a:avLst/>
          </a:prstGeom>
        </p:spPr>
      </p:pic>
    </p:spTree>
    <p:extLst>
      <p:ext uri="{BB962C8B-B14F-4D97-AF65-F5344CB8AC3E}">
        <p14:creationId xmlns:p14="http://schemas.microsoft.com/office/powerpoint/2010/main" val="3655934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9233A-CE14-41CB-8DB8-DE16BC75891F}"/>
              </a:ext>
            </a:extLst>
          </p:cNvPr>
          <p:cNvSpPr>
            <a:spLocks noGrp="1"/>
          </p:cNvSpPr>
          <p:nvPr>
            <p:ph type="title"/>
          </p:nvPr>
        </p:nvSpPr>
        <p:spPr/>
        <p:txBody>
          <a:bodyPr/>
          <a:lstStyle/>
          <a:p>
            <a:r>
              <a:rPr lang="en-US" dirty="0"/>
              <a:t>Numerical Question</a:t>
            </a:r>
          </a:p>
        </p:txBody>
      </p:sp>
      <p:pic>
        <p:nvPicPr>
          <p:cNvPr id="3" name="Picture 2">
            <a:extLst>
              <a:ext uri="{FF2B5EF4-FFF2-40B4-BE49-F238E27FC236}">
                <a16:creationId xmlns:a16="http://schemas.microsoft.com/office/drawing/2014/main" id="{44B04577-CC9A-4E82-9580-4F606872FA4A}"/>
              </a:ext>
            </a:extLst>
          </p:cNvPr>
          <p:cNvPicPr>
            <a:picLocks noChangeAspect="1"/>
          </p:cNvPicPr>
          <p:nvPr/>
        </p:nvPicPr>
        <p:blipFill>
          <a:blip r:embed="rId2"/>
          <a:stretch>
            <a:fillRect/>
          </a:stretch>
        </p:blipFill>
        <p:spPr>
          <a:xfrm>
            <a:off x="909350" y="1809249"/>
            <a:ext cx="8064176" cy="4539299"/>
          </a:xfrm>
          <a:prstGeom prst="rect">
            <a:avLst/>
          </a:prstGeom>
        </p:spPr>
      </p:pic>
    </p:spTree>
    <p:extLst>
      <p:ext uri="{BB962C8B-B14F-4D97-AF65-F5344CB8AC3E}">
        <p14:creationId xmlns:p14="http://schemas.microsoft.com/office/powerpoint/2010/main" val="3005795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78AE-8B4B-4BD4-90A7-E42E93D77729}"/>
              </a:ext>
            </a:extLst>
          </p:cNvPr>
          <p:cNvSpPr>
            <a:spLocks noGrp="1"/>
          </p:cNvSpPr>
          <p:nvPr>
            <p:ph type="title"/>
          </p:nvPr>
        </p:nvSpPr>
        <p:spPr/>
        <p:txBody>
          <a:bodyPr/>
          <a:lstStyle/>
          <a:p>
            <a:r>
              <a:rPr lang="en-US" dirty="0"/>
              <a:t>True/False Question</a:t>
            </a:r>
          </a:p>
        </p:txBody>
      </p:sp>
      <p:pic>
        <p:nvPicPr>
          <p:cNvPr id="3" name="Picture 2">
            <a:extLst>
              <a:ext uri="{FF2B5EF4-FFF2-40B4-BE49-F238E27FC236}">
                <a16:creationId xmlns:a16="http://schemas.microsoft.com/office/drawing/2014/main" id="{4AE8862A-02EC-476A-94EC-75140E0A3DC1}"/>
              </a:ext>
            </a:extLst>
          </p:cNvPr>
          <p:cNvPicPr>
            <a:picLocks noChangeAspect="1"/>
          </p:cNvPicPr>
          <p:nvPr/>
        </p:nvPicPr>
        <p:blipFill>
          <a:blip r:embed="rId2"/>
          <a:stretch>
            <a:fillRect/>
          </a:stretch>
        </p:blipFill>
        <p:spPr>
          <a:xfrm>
            <a:off x="1109776" y="1820250"/>
            <a:ext cx="7709399" cy="4554424"/>
          </a:xfrm>
          <a:prstGeom prst="rect">
            <a:avLst/>
          </a:prstGeom>
        </p:spPr>
      </p:pic>
    </p:spTree>
    <p:extLst>
      <p:ext uri="{BB962C8B-B14F-4D97-AF65-F5344CB8AC3E}">
        <p14:creationId xmlns:p14="http://schemas.microsoft.com/office/powerpoint/2010/main" val="13234777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EB4CF-182A-4BCC-9B12-CF6DB7D7D407}"/>
              </a:ext>
            </a:extLst>
          </p:cNvPr>
          <p:cNvSpPr>
            <a:spLocks noGrp="1"/>
          </p:cNvSpPr>
          <p:nvPr>
            <p:ph type="title"/>
          </p:nvPr>
        </p:nvSpPr>
        <p:spPr/>
        <p:txBody>
          <a:bodyPr/>
          <a:lstStyle/>
          <a:p>
            <a:r>
              <a:rPr lang="en-US" dirty="0"/>
              <a:t>More question types</a:t>
            </a:r>
          </a:p>
        </p:txBody>
      </p:sp>
      <p:pic>
        <p:nvPicPr>
          <p:cNvPr id="3" name="Picture 2">
            <a:extLst>
              <a:ext uri="{FF2B5EF4-FFF2-40B4-BE49-F238E27FC236}">
                <a16:creationId xmlns:a16="http://schemas.microsoft.com/office/drawing/2014/main" id="{335907EE-5AD8-43A0-A34C-CA82724B3C0D}"/>
              </a:ext>
            </a:extLst>
          </p:cNvPr>
          <p:cNvPicPr>
            <a:picLocks noChangeAspect="1"/>
          </p:cNvPicPr>
          <p:nvPr/>
        </p:nvPicPr>
        <p:blipFill>
          <a:blip r:embed="rId2"/>
          <a:stretch>
            <a:fillRect/>
          </a:stretch>
        </p:blipFill>
        <p:spPr>
          <a:xfrm>
            <a:off x="838200" y="1721250"/>
            <a:ext cx="8113275" cy="4852238"/>
          </a:xfrm>
          <a:prstGeom prst="rect">
            <a:avLst/>
          </a:prstGeom>
        </p:spPr>
      </p:pic>
    </p:spTree>
    <p:extLst>
      <p:ext uri="{BB962C8B-B14F-4D97-AF65-F5344CB8AC3E}">
        <p14:creationId xmlns:p14="http://schemas.microsoft.com/office/powerpoint/2010/main" val="773395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64937-216E-40A7-AE43-8667F043D7DC}"/>
              </a:ext>
            </a:extLst>
          </p:cNvPr>
          <p:cNvSpPr>
            <a:spLocks noGrp="1"/>
          </p:cNvSpPr>
          <p:nvPr>
            <p:ph type="title"/>
          </p:nvPr>
        </p:nvSpPr>
        <p:spPr/>
        <p:txBody>
          <a:bodyPr/>
          <a:lstStyle/>
          <a:p>
            <a:r>
              <a:rPr lang="en-US" dirty="0"/>
              <a:t>Drag – Drop into text</a:t>
            </a:r>
          </a:p>
        </p:txBody>
      </p:sp>
      <p:pic>
        <p:nvPicPr>
          <p:cNvPr id="3" name="Picture 2">
            <a:extLst>
              <a:ext uri="{FF2B5EF4-FFF2-40B4-BE49-F238E27FC236}">
                <a16:creationId xmlns:a16="http://schemas.microsoft.com/office/drawing/2014/main" id="{E1EA5D59-D5F0-41D9-AC23-2B0D60E6AA68}"/>
              </a:ext>
            </a:extLst>
          </p:cNvPr>
          <p:cNvPicPr>
            <a:picLocks noChangeAspect="1"/>
          </p:cNvPicPr>
          <p:nvPr/>
        </p:nvPicPr>
        <p:blipFill>
          <a:blip r:embed="rId2"/>
          <a:stretch>
            <a:fillRect/>
          </a:stretch>
        </p:blipFill>
        <p:spPr>
          <a:xfrm>
            <a:off x="351578" y="2199313"/>
            <a:ext cx="10118329" cy="3761959"/>
          </a:xfrm>
          <a:prstGeom prst="rect">
            <a:avLst/>
          </a:prstGeom>
        </p:spPr>
      </p:pic>
    </p:spTree>
    <p:extLst>
      <p:ext uri="{BB962C8B-B14F-4D97-AF65-F5344CB8AC3E}">
        <p14:creationId xmlns:p14="http://schemas.microsoft.com/office/powerpoint/2010/main" val="1614298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546" y="813445"/>
            <a:ext cx="9385300" cy="646331"/>
          </a:xfrm>
          <a:prstGeom prst="rect">
            <a:avLst/>
          </a:prstGeom>
        </p:spPr>
        <p:txBody>
          <a:bodyPr vert="horz" wrap="square" lIns="0" tIns="0" rIns="0" bIns="0" rtlCol="0">
            <a:spAutoFit/>
          </a:bodyPr>
          <a:lstStyle/>
          <a:p>
            <a:pPr marL="850900" marR="5080" indent="-838200">
              <a:lnSpc>
                <a:spcPct val="100400"/>
              </a:lnSpc>
            </a:pPr>
            <a:r>
              <a:rPr lang="en-US" sz="4200" u="sng" dirty="0">
                <a:latin typeface="Arial" pitchFamily="34" charset="0"/>
                <a:cs typeface="Arial" pitchFamily="34" charset="0"/>
              </a:rPr>
              <a:t>Introduction</a:t>
            </a:r>
            <a:endParaRPr sz="4200" u="sng" dirty="0">
              <a:latin typeface="Arial" pitchFamily="34" charset="0"/>
              <a:cs typeface="Arial" pitchFamily="34" charset="0"/>
            </a:endParaRPr>
          </a:p>
        </p:txBody>
      </p:sp>
      <p:sp>
        <p:nvSpPr>
          <p:cNvPr id="5" name="TextBox 4"/>
          <p:cNvSpPr txBox="1"/>
          <p:nvPr/>
        </p:nvSpPr>
        <p:spPr>
          <a:xfrm>
            <a:off x="377371" y="1814286"/>
            <a:ext cx="11074400" cy="4031873"/>
          </a:xfrm>
          <a:prstGeom prst="rect">
            <a:avLst/>
          </a:prstGeom>
          <a:noFill/>
        </p:spPr>
        <p:txBody>
          <a:bodyPr wrap="square" rtlCol="0">
            <a:spAutoFit/>
          </a:bodyPr>
          <a:lstStyle/>
          <a:p>
            <a:pPr marL="285750" indent="-285750">
              <a:buFontTx/>
              <a:buChar char="-"/>
            </a:pPr>
            <a:r>
              <a:rPr lang="en-US" sz="2000" dirty="0"/>
              <a:t>Moodle is modular. We can develop if necessary or use one of the available plugins for the assessment of users, teachers and tutors to track the progress of the students and define pass or fail measures</a:t>
            </a:r>
          </a:p>
          <a:p>
            <a:endParaRPr lang="en-US" sz="2000" dirty="0"/>
          </a:p>
          <a:p>
            <a:pPr marL="342900" indent="-342900">
              <a:buFontTx/>
              <a:buChar char="-"/>
            </a:pPr>
            <a:r>
              <a:rPr lang="en-US" sz="2000" dirty="0"/>
              <a:t>Moodle has support for iOS and Android devices which cover most of the available tablets and mobile devices OS’s</a:t>
            </a:r>
          </a:p>
          <a:p>
            <a:pPr marL="457200" indent="-457200">
              <a:buFontTx/>
              <a:buChar char="-"/>
            </a:pPr>
            <a:endParaRPr lang="en-US" sz="2800" dirty="0"/>
          </a:p>
          <a:p>
            <a:pPr marL="342900" indent="-342900">
              <a:buFontTx/>
              <a:buChar char="-"/>
            </a:pPr>
            <a:r>
              <a:rPr lang="en-US" sz="2000" dirty="0"/>
              <a:t>Moodle has all the metrics and activities logged. They can later be analyzed and evaluated</a:t>
            </a:r>
          </a:p>
          <a:p>
            <a:pPr marL="457200" indent="-457200">
              <a:buFontTx/>
              <a:buChar char="-"/>
            </a:pPr>
            <a:endParaRPr lang="en-US" sz="2800" dirty="0"/>
          </a:p>
          <a:p>
            <a:pPr marL="342900" indent="-342900">
              <a:buFontTx/>
              <a:buChar char="-"/>
            </a:pPr>
            <a:r>
              <a:rPr lang="en-US" sz="2000" dirty="0"/>
              <a:t>Moodle has integrated tests and security measures. We actively use it in FCSE’s exams for student evaluation and testing and it also has an easy to use and customize system for grading.</a:t>
            </a:r>
          </a:p>
        </p:txBody>
      </p:sp>
    </p:spTree>
    <p:extLst>
      <p:ext uri="{BB962C8B-B14F-4D97-AF65-F5344CB8AC3E}">
        <p14:creationId xmlns:p14="http://schemas.microsoft.com/office/powerpoint/2010/main" val="3126199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CAC83-D6A4-4A63-9CCF-7C9B29B953E6}"/>
              </a:ext>
            </a:extLst>
          </p:cNvPr>
          <p:cNvSpPr>
            <a:spLocks noGrp="1"/>
          </p:cNvSpPr>
          <p:nvPr>
            <p:ph type="title"/>
          </p:nvPr>
        </p:nvSpPr>
        <p:spPr/>
        <p:txBody>
          <a:bodyPr/>
          <a:lstStyle/>
          <a:p>
            <a:r>
              <a:rPr lang="en-US" dirty="0"/>
              <a:t>Pattern Match</a:t>
            </a:r>
          </a:p>
        </p:txBody>
      </p:sp>
      <p:pic>
        <p:nvPicPr>
          <p:cNvPr id="3" name="Picture 2">
            <a:extLst>
              <a:ext uri="{FF2B5EF4-FFF2-40B4-BE49-F238E27FC236}">
                <a16:creationId xmlns:a16="http://schemas.microsoft.com/office/drawing/2014/main" id="{2BC6BE47-86ED-4ACD-BA70-21C13049BD0D}"/>
              </a:ext>
            </a:extLst>
          </p:cNvPr>
          <p:cNvPicPr>
            <a:picLocks noChangeAspect="1"/>
          </p:cNvPicPr>
          <p:nvPr/>
        </p:nvPicPr>
        <p:blipFill>
          <a:blip r:embed="rId2"/>
          <a:stretch>
            <a:fillRect/>
          </a:stretch>
        </p:blipFill>
        <p:spPr>
          <a:xfrm>
            <a:off x="1480457" y="1547999"/>
            <a:ext cx="7393843" cy="5005873"/>
          </a:xfrm>
          <a:prstGeom prst="rect">
            <a:avLst/>
          </a:prstGeom>
        </p:spPr>
      </p:pic>
    </p:spTree>
    <p:extLst>
      <p:ext uri="{BB962C8B-B14F-4D97-AF65-F5344CB8AC3E}">
        <p14:creationId xmlns:p14="http://schemas.microsoft.com/office/powerpoint/2010/main" val="30255558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09FCD-FD0C-4C0D-9880-7C379E37D32A}"/>
              </a:ext>
            </a:extLst>
          </p:cNvPr>
          <p:cNvSpPr>
            <a:spLocks noGrp="1"/>
          </p:cNvSpPr>
          <p:nvPr>
            <p:ph type="title"/>
          </p:nvPr>
        </p:nvSpPr>
        <p:spPr/>
        <p:txBody>
          <a:bodyPr/>
          <a:lstStyle/>
          <a:p>
            <a:r>
              <a:rPr lang="en-US" dirty="0"/>
              <a:t>Tips</a:t>
            </a:r>
          </a:p>
        </p:txBody>
      </p:sp>
      <p:pic>
        <p:nvPicPr>
          <p:cNvPr id="3" name="Picture 2">
            <a:extLst>
              <a:ext uri="{FF2B5EF4-FFF2-40B4-BE49-F238E27FC236}">
                <a16:creationId xmlns:a16="http://schemas.microsoft.com/office/drawing/2014/main" id="{A60CF7D9-1EA8-46EF-A79D-7F2F83C3EC01}"/>
              </a:ext>
            </a:extLst>
          </p:cNvPr>
          <p:cNvPicPr>
            <a:picLocks noChangeAspect="1"/>
          </p:cNvPicPr>
          <p:nvPr/>
        </p:nvPicPr>
        <p:blipFill>
          <a:blip r:embed="rId2"/>
          <a:stretch>
            <a:fillRect/>
          </a:stretch>
        </p:blipFill>
        <p:spPr>
          <a:xfrm>
            <a:off x="3291840" y="337030"/>
            <a:ext cx="7490840" cy="3454750"/>
          </a:xfrm>
          <a:prstGeom prst="rect">
            <a:avLst/>
          </a:prstGeom>
        </p:spPr>
      </p:pic>
      <p:pic>
        <p:nvPicPr>
          <p:cNvPr id="4" name="Picture 3">
            <a:extLst>
              <a:ext uri="{FF2B5EF4-FFF2-40B4-BE49-F238E27FC236}">
                <a16:creationId xmlns:a16="http://schemas.microsoft.com/office/drawing/2014/main" id="{C0E9E14C-7D98-4A52-9277-E5CF12F49106}"/>
              </a:ext>
            </a:extLst>
          </p:cNvPr>
          <p:cNvPicPr>
            <a:picLocks noChangeAspect="1"/>
          </p:cNvPicPr>
          <p:nvPr/>
        </p:nvPicPr>
        <p:blipFill>
          <a:blip r:embed="rId3"/>
          <a:stretch>
            <a:fillRect/>
          </a:stretch>
        </p:blipFill>
        <p:spPr>
          <a:xfrm>
            <a:off x="3318154" y="3796937"/>
            <a:ext cx="7621293" cy="3061063"/>
          </a:xfrm>
          <a:prstGeom prst="rect">
            <a:avLst/>
          </a:prstGeom>
        </p:spPr>
      </p:pic>
    </p:spTree>
    <p:extLst>
      <p:ext uri="{BB962C8B-B14F-4D97-AF65-F5344CB8AC3E}">
        <p14:creationId xmlns:p14="http://schemas.microsoft.com/office/powerpoint/2010/main" val="3018734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E6319-0E68-4826-A120-F156A13102D2}"/>
              </a:ext>
            </a:extLst>
          </p:cNvPr>
          <p:cNvSpPr>
            <a:spLocks noGrp="1"/>
          </p:cNvSpPr>
          <p:nvPr>
            <p:ph type="title"/>
          </p:nvPr>
        </p:nvSpPr>
        <p:spPr/>
        <p:txBody>
          <a:bodyPr/>
          <a:lstStyle/>
          <a:p>
            <a:r>
              <a:rPr lang="en-US" dirty="0"/>
              <a:t>Question bank</a:t>
            </a:r>
          </a:p>
        </p:txBody>
      </p:sp>
      <p:pic>
        <p:nvPicPr>
          <p:cNvPr id="3" name="Picture 2">
            <a:extLst>
              <a:ext uri="{FF2B5EF4-FFF2-40B4-BE49-F238E27FC236}">
                <a16:creationId xmlns:a16="http://schemas.microsoft.com/office/drawing/2014/main" id="{A810F063-0DBC-4912-964A-3ACB032C6E32}"/>
              </a:ext>
            </a:extLst>
          </p:cNvPr>
          <p:cNvPicPr>
            <a:picLocks noChangeAspect="1"/>
          </p:cNvPicPr>
          <p:nvPr/>
        </p:nvPicPr>
        <p:blipFill>
          <a:blip r:embed="rId2"/>
          <a:stretch>
            <a:fillRect/>
          </a:stretch>
        </p:blipFill>
        <p:spPr>
          <a:xfrm>
            <a:off x="0" y="1384300"/>
            <a:ext cx="12192000" cy="5473700"/>
          </a:xfrm>
          <a:prstGeom prst="rect">
            <a:avLst/>
          </a:prstGeom>
        </p:spPr>
      </p:pic>
    </p:spTree>
    <p:extLst>
      <p:ext uri="{BB962C8B-B14F-4D97-AF65-F5344CB8AC3E}">
        <p14:creationId xmlns:p14="http://schemas.microsoft.com/office/powerpoint/2010/main" val="2390977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3460-6D7B-4632-873C-683E4EEFB160}"/>
              </a:ext>
            </a:extLst>
          </p:cNvPr>
          <p:cNvSpPr>
            <a:spLocks noGrp="1"/>
          </p:cNvSpPr>
          <p:nvPr>
            <p:ph type="title"/>
          </p:nvPr>
        </p:nvSpPr>
        <p:spPr>
          <a:xfrm>
            <a:off x="838200" y="365126"/>
            <a:ext cx="10515600" cy="662781"/>
          </a:xfrm>
        </p:spPr>
        <p:txBody>
          <a:bodyPr/>
          <a:lstStyle/>
          <a:p>
            <a:r>
              <a:rPr lang="en-US" dirty="0"/>
              <a:t>Question categories</a:t>
            </a:r>
          </a:p>
        </p:txBody>
      </p:sp>
      <p:pic>
        <p:nvPicPr>
          <p:cNvPr id="4" name="Picture 3">
            <a:extLst>
              <a:ext uri="{FF2B5EF4-FFF2-40B4-BE49-F238E27FC236}">
                <a16:creationId xmlns:a16="http://schemas.microsoft.com/office/drawing/2014/main" id="{4C605EB6-24AA-4447-A9B6-CBC703AB793A}"/>
              </a:ext>
            </a:extLst>
          </p:cNvPr>
          <p:cNvPicPr>
            <a:picLocks noChangeAspect="1"/>
          </p:cNvPicPr>
          <p:nvPr/>
        </p:nvPicPr>
        <p:blipFill>
          <a:blip r:embed="rId2"/>
          <a:stretch>
            <a:fillRect/>
          </a:stretch>
        </p:blipFill>
        <p:spPr>
          <a:xfrm>
            <a:off x="0" y="1027907"/>
            <a:ext cx="12192000" cy="5810250"/>
          </a:xfrm>
          <a:prstGeom prst="rect">
            <a:avLst/>
          </a:prstGeom>
        </p:spPr>
      </p:pic>
    </p:spTree>
    <p:extLst>
      <p:ext uri="{BB962C8B-B14F-4D97-AF65-F5344CB8AC3E}">
        <p14:creationId xmlns:p14="http://schemas.microsoft.com/office/powerpoint/2010/main" val="178083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7040F-CBFB-43B9-8387-DD228EBD84B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7649639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u="sng" dirty="0"/>
              <a:t>Questions</a:t>
            </a:r>
          </a:p>
        </p:txBody>
      </p:sp>
      <p:sp>
        <p:nvSpPr>
          <p:cNvPr id="3" name="Slide Number Placeholder 2"/>
          <p:cNvSpPr>
            <a:spLocks noGrp="1"/>
          </p:cNvSpPr>
          <p:nvPr>
            <p:ph type="sldNum" sz="quarter" idx="11"/>
          </p:nvPr>
        </p:nvSpPr>
        <p:spPr/>
        <p:txBody>
          <a:bodyPr/>
          <a:lstStyle/>
          <a:p>
            <a:pPr>
              <a:defRPr/>
            </a:pPr>
            <a:fld id="{DB4A76E4-B026-44EA-9C7E-4ACC764DF4E5}" type="slidenum">
              <a:rPr lang="en-US" smtClean="0"/>
              <a:pPr>
                <a:defRPr/>
              </a:pPr>
              <a:t>55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4728" y="1928585"/>
            <a:ext cx="4394200" cy="4394200"/>
          </a:xfrm>
          <a:prstGeom prst="rect">
            <a:avLst/>
          </a:prstGeom>
        </p:spPr>
      </p:pic>
    </p:spTree>
    <p:extLst>
      <p:ext uri="{BB962C8B-B14F-4D97-AF65-F5344CB8AC3E}">
        <p14:creationId xmlns:p14="http://schemas.microsoft.com/office/powerpoint/2010/main" val="301472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10698EE-C025-4D59-8BB2-335E2A2C4223}"/>
              </a:ext>
            </a:extLst>
          </p:cNvPr>
          <p:cNvSpPr>
            <a:spLocks noGrp="1" noChangeArrowheads="1"/>
          </p:cNvSpPr>
          <p:nvPr>
            <p:ph type="title"/>
          </p:nvPr>
        </p:nvSpPr>
        <p:spPr bwMode="auto">
          <a:xfrm>
            <a:off x="905691" y="461147"/>
            <a:ext cx="7339012" cy="811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 pos="7223125" algn="l"/>
              </a:tabLst>
            </a:pPr>
            <a:r>
              <a:rPr lang="en-GB" altLang="en-US" sz="3600" b="1" i="1" dirty="0">
                <a:cs typeface="Lucida Sans Unicode" panose="020B0602030504020204" pitchFamily="34" charset="0"/>
              </a:rPr>
              <a:t>Moodle Architecture</a:t>
            </a:r>
          </a:p>
        </p:txBody>
      </p:sp>
      <p:sp>
        <p:nvSpPr>
          <p:cNvPr id="8195" name="Text Box 3">
            <a:extLst>
              <a:ext uri="{FF2B5EF4-FFF2-40B4-BE49-F238E27FC236}">
                <a16:creationId xmlns:a16="http://schemas.microsoft.com/office/drawing/2014/main" id="{7EA67E66-FD74-40F1-B7C6-2A5A356D308B}"/>
              </a:ext>
            </a:extLst>
          </p:cNvPr>
          <p:cNvSpPr txBox="1">
            <a:spLocks noChangeArrowheads="1"/>
          </p:cNvSpPr>
          <p:nvPr/>
        </p:nvSpPr>
        <p:spPr bwMode="auto">
          <a:xfrm>
            <a:off x="905691" y="1158240"/>
            <a:ext cx="9135292" cy="496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9pPr>
          </a:lstStyle>
          <a:p>
            <a:pPr hangingPunct="0">
              <a:lnSpc>
                <a:spcPct val="93000"/>
              </a:lnSpc>
              <a:buClr>
                <a:srgbClr val="000000"/>
              </a:buClr>
              <a:buSzPct val="45000"/>
              <a:buFont typeface="StarSymbol" charset="0"/>
              <a:buNone/>
            </a:pPr>
            <a:r>
              <a:rPr lang="en-GB" altLang="en-US" sz="2400" b="1" dirty="0">
                <a:solidFill>
                  <a:srgbClr val="FF9933"/>
                </a:solidFill>
              </a:rPr>
              <a:t>Activities</a:t>
            </a:r>
            <a:r>
              <a:rPr lang="en-GB" altLang="en-US" sz="2400" dirty="0"/>
              <a:t> are at the heart of a course management system.  </a:t>
            </a:r>
          </a:p>
          <a:p>
            <a:pPr hangingPunct="0">
              <a:lnSpc>
                <a:spcPct val="93000"/>
              </a:lnSpc>
              <a:buClr>
                <a:srgbClr val="000000"/>
              </a:buClr>
              <a:buSzPct val="45000"/>
              <a:buFont typeface="StarSymbol" charset="0"/>
              <a:buNone/>
            </a:pPr>
            <a:endParaRPr lang="en-GB" altLang="en-US" sz="2400" dirty="0"/>
          </a:p>
          <a:p>
            <a:pPr hangingPunct="0">
              <a:lnSpc>
                <a:spcPct val="93000"/>
              </a:lnSpc>
              <a:buClr>
                <a:srgbClr val="000000"/>
              </a:buClr>
              <a:buSzPct val="45000"/>
              <a:buFont typeface="StarSymbol" charset="0"/>
              <a:buNone/>
            </a:pPr>
            <a:r>
              <a:rPr lang="en-GB" altLang="en-US" sz="2400" dirty="0"/>
              <a:t>Moodle was designed by an educator and computer scientist, with “social constructionist” principles in mind.  “Constructionism asserts that learning is particularly effective when constructing something for others to experience. This can be anything from a spoken sentence or an internet posting, to more complex </a:t>
            </a:r>
            <a:r>
              <a:rPr lang="en-GB" altLang="en-US" sz="2400" dirty="0" err="1"/>
              <a:t>artifacts</a:t>
            </a:r>
            <a:r>
              <a:rPr lang="en-GB" altLang="en-US" sz="2400" dirty="0"/>
              <a:t> like a painting, a house or a software package.</a:t>
            </a:r>
          </a:p>
          <a:p>
            <a:pPr hangingPunct="0">
              <a:lnSpc>
                <a:spcPct val="93000"/>
              </a:lnSpc>
              <a:spcBef>
                <a:spcPts val="1300"/>
              </a:spcBef>
              <a:spcAft>
                <a:spcPts val="1300"/>
              </a:spcAft>
              <a:buClr>
                <a:srgbClr val="000000"/>
              </a:buClr>
              <a:buSzPct val="45000"/>
            </a:pPr>
            <a:r>
              <a:rPr lang="en-GB" altLang="en-US" sz="2400" dirty="0"/>
              <a:t>The concept of </a:t>
            </a:r>
            <a:r>
              <a:rPr lang="en-GB" altLang="en-US" sz="2400" i="1" dirty="0"/>
              <a:t>social constructivism</a:t>
            </a:r>
            <a:r>
              <a:rPr lang="en-GB" altLang="en-US" sz="2400" dirty="0"/>
              <a:t> extends the above ideas into a social group constructing things for one another, collaboratively creating a small culture of shared </a:t>
            </a:r>
            <a:r>
              <a:rPr lang="en-GB" altLang="en-US" sz="2400" dirty="0" err="1"/>
              <a:t>artifacts</a:t>
            </a:r>
            <a:r>
              <a:rPr lang="en-GB" altLang="en-US" sz="2400" dirty="0"/>
              <a:t> with shared meanings. </a:t>
            </a:r>
          </a:p>
          <a:p>
            <a:pPr hangingPunct="0">
              <a:lnSpc>
                <a:spcPct val="93000"/>
              </a:lnSpc>
              <a:spcBef>
                <a:spcPts val="1300"/>
              </a:spcBef>
              <a:spcAft>
                <a:spcPts val="1300"/>
              </a:spcAft>
              <a:buClr>
                <a:srgbClr val="000000"/>
              </a:buClr>
              <a:buSzPct val="45000"/>
            </a:pPr>
            <a:r>
              <a:rPr lang="en-GB" altLang="en-US" sz="2400" dirty="0"/>
              <a:t>When one is immersed within a culture like this, one is learning all the time about how to be a part of that culture, on many levels.”</a:t>
            </a:r>
          </a:p>
        </p:txBody>
      </p:sp>
      <p:sp>
        <p:nvSpPr>
          <p:cNvPr id="8196" name="Text Box 4">
            <a:extLst>
              <a:ext uri="{FF2B5EF4-FFF2-40B4-BE49-F238E27FC236}">
                <a16:creationId xmlns:a16="http://schemas.microsoft.com/office/drawing/2014/main" id="{412C0EBA-9C88-43F2-B046-F8F9E903ADAE}"/>
              </a:ext>
            </a:extLst>
          </p:cNvPr>
          <p:cNvSpPr txBox="1">
            <a:spLocks noChangeArrowheads="1"/>
          </p:cNvSpPr>
          <p:nvPr/>
        </p:nvSpPr>
        <p:spPr bwMode="auto">
          <a:xfrm>
            <a:off x="9952040" y="2237832"/>
            <a:ext cx="1541462" cy="228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Lst>
              <a:defRPr>
                <a:solidFill>
                  <a:schemeClr val="tx1"/>
                </a:solidFill>
                <a:latin typeface="Arial" panose="020B0604020202020204" pitchFamily="34" charset="0"/>
              </a:defRPr>
            </a:lvl1pPr>
            <a:lvl2pPr marL="414338" defTabSz="828675">
              <a:tabLst>
                <a:tab pos="657225" algn="l"/>
                <a:tab pos="1312863" algn="l"/>
              </a:tabLst>
              <a:defRPr>
                <a:solidFill>
                  <a:schemeClr val="tx1"/>
                </a:solidFill>
                <a:latin typeface="Arial" panose="020B0604020202020204" pitchFamily="34" charset="0"/>
              </a:defRPr>
            </a:lvl2pPr>
            <a:lvl3pPr marL="828675" defTabSz="828675">
              <a:tabLst>
                <a:tab pos="657225" algn="l"/>
                <a:tab pos="1312863" algn="l"/>
              </a:tabLst>
              <a:defRPr>
                <a:solidFill>
                  <a:schemeClr val="tx1"/>
                </a:solidFill>
                <a:latin typeface="Arial" panose="020B0604020202020204" pitchFamily="34" charset="0"/>
              </a:defRPr>
            </a:lvl3pPr>
            <a:lvl4pPr marL="1244600" defTabSz="828675">
              <a:tabLst>
                <a:tab pos="657225" algn="l"/>
                <a:tab pos="1312863" algn="l"/>
              </a:tabLst>
              <a:defRPr>
                <a:solidFill>
                  <a:schemeClr val="tx1"/>
                </a:solidFill>
                <a:latin typeface="Arial" panose="020B0604020202020204" pitchFamily="34" charset="0"/>
              </a:defRPr>
            </a:lvl4pPr>
            <a:lvl5pPr marL="1658938" defTabSz="828675">
              <a:tabLst>
                <a:tab pos="657225" algn="l"/>
                <a:tab pos="1312863"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Lst>
              <a:defRPr>
                <a:solidFill>
                  <a:schemeClr val="tx1"/>
                </a:solidFill>
                <a:latin typeface="Arial" panose="020B0604020202020204" pitchFamily="34" charset="0"/>
              </a:defRPr>
            </a:lvl9pPr>
          </a:lstStyle>
          <a:p>
            <a:pPr algn="ctr" hangingPunct="0">
              <a:lnSpc>
                <a:spcPct val="93000"/>
              </a:lnSpc>
              <a:buClr>
                <a:srgbClr val="000000"/>
              </a:buClr>
              <a:buSzPct val="45000"/>
              <a:buFont typeface="StarSymbol" charset="0"/>
              <a:buNone/>
            </a:pPr>
            <a:r>
              <a:rPr lang="en-GB" altLang="en-US" sz="900" dirty="0"/>
              <a:t>Martin </a:t>
            </a:r>
            <a:r>
              <a:rPr lang="en-GB" altLang="en-US" sz="900" dirty="0" err="1"/>
              <a:t>Dougiamas</a:t>
            </a:r>
            <a:endParaRPr lang="en-GB" altLang="en-US" sz="900" dirty="0"/>
          </a:p>
          <a:p>
            <a:pPr algn="ctr" hangingPunct="0">
              <a:lnSpc>
                <a:spcPct val="93000"/>
              </a:lnSpc>
              <a:buClr>
                <a:srgbClr val="000000"/>
              </a:buClr>
              <a:buSzPct val="45000"/>
              <a:buFont typeface="StarSymbol" charset="0"/>
              <a:buNone/>
            </a:pPr>
            <a:r>
              <a:rPr lang="en-GB" altLang="en-US" sz="700" dirty="0"/>
              <a:t>Creator &amp; Lead Developer</a:t>
            </a:r>
          </a:p>
        </p:txBody>
      </p:sp>
      <p:pic>
        <p:nvPicPr>
          <p:cNvPr id="8197" name="Picture 5" descr="martin">
            <a:extLst>
              <a:ext uri="{FF2B5EF4-FFF2-40B4-BE49-F238E27FC236}">
                <a16:creationId xmlns:a16="http://schemas.microsoft.com/office/drawing/2014/main" id="{431B7693-C1AC-4E27-9231-E1970C852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766" y="991644"/>
            <a:ext cx="1050925" cy="1073150"/>
          </a:xfrm>
          <a:prstGeom prst="rect">
            <a:avLst/>
          </a:prstGeom>
          <a:noFill/>
          <a:ln w="317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13CB181-8D39-4988-A162-63C66A058738}"/>
              </a:ext>
            </a:extLst>
          </p:cNvPr>
          <p:cNvSpPr>
            <a:spLocks noGrp="1" noChangeArrowheads="1"/>
          </p:cNvSpPr>
          <p:nvPr>
            <p:ph type="title"/>
          </p:nvPr>
        </p:nvSpPr>
        <p:spPr bwMode="auto">
          <a:xfrm>
            <a:off x="480696" y="565650"/>
            <a:ext cx="7339013" cy="811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 pos="7223125" algn="l"/>
              </a:tabLst>
            </a:pPr>
            <a:r>
              <a:rPr lang="en-GB" altLang="en-US" sz="3600" b="1" i="1" dirty="0">
                <a:cs typeface="Lucida Sans Unicode" panose="020B0602030504020204" pitchFamily="34" charset="0"/>
              </a:rPr>
              <a:t>Promoting Learner Involvement</a:t>
            </a:r>
          </a:p>
        </p:txBody>
      </p:sp>
      <p:sp>
        <p:nvSpPr>
          <p:cNvPr id="58371" name="Text Box 3">
            <a:extLst>
              <a:ext uri="{FF2B5EF4-FFF2-40B4-BE49-F238E27FC236}">
                <a16:creationId xmlns:a16="http://schemas.microsoft.com/office/drawing/2014/main" id="{E63F36BB-7648-42C7-ADC1-97063845276A}"/>
              </a:ext>
            </a:extLst>
          </p:cNvPr>
          <p:cNvSpPr txBox="1">
            <a:spLocks noChangeArrowheads="1"/>
          </p:cNvSpPr>
          <p:nvPr/>
        </p:nvSpPr>
        <p:spPr bwMode="auto">
          <a:xfrm>
            <a:off x="723628" y="1210491"/>
            <a:ext cx="7339013" cy="274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9pPr>
          </a:lstStyle>
          <a:p>
            <a:pPr hangingPunct="0">
              <a:lnSpc>
                <a:spcPct val="93000"/>
              </a:lnSpc>
              <a:buClr>
                <a:srgbClr val="000000"/>
              </a:buClr>
              <a:buSzPct val="45000"/>
              <a:buFont typeface="StarSymbol" charset="0"/>
              <a:buNone/>
            </a:pPr>
            <a:r>
              <a:rPr lang="en-GB" altLang="en-US" sz="2400" dirty="0"/>
              <a:t>“A constructivist perspective views learners as actively engaged in making meaning, and teaching with that approach looks for what students can </a:t>
            </a:r>
            <a:r>
              <a:rPr lang="en-GB" altLang="en-US" sz="2400" dirty="0" err="1"/>
              <a:t>analyze</a:t>
            </a:r>
            <a:r>
              <a:rPr lang="en-GB" altLang="en-US" sz="2400" dirty="0"/>
              <a:t>, investigate, collaborate, share, build and generate based on what they already know, rather than what facts, skills, and processes they can parrot. Some of the tenets of constructivism in pedagogical terms include:”</a:t>
            </a:r>
          </a:p>
        </p:txBody>
      </p:sp>
      <p:sp>
        <p:nvSpPr>
          <p:cNvPr id="58374" name="Text Box 6">
            <a:extLst>
              <a:ext uri="{FF2B5EF4-FFF2-40B4-BE49-F238E27FC236}">
                <a16:creationId xmlns:a16="http://schemas.microsoft.com/office/drawing/2014/main" id="{072CB005-CD1C-43DC-9E88-CF90BF1DA485}"/>
              </a:ext>
            </a:extLst>
          </p:cNvPr>
          <p:cNvSpPr txBox="1">
            <a:spLocks noChangeArrowheads="1"/>
          </p:cNvSpPr>
          <p:nvPr/>
        </p:nvSpPr>
        <p:spPr bwMode="auto">
          <a:xfrm>
            <a:off x="1001486" y="3958423"/>
            <a:ext cx="10737667" cy="296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246063" algn="l"/>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defRPr>
            </a:lvl1pPr>
            <a:lvl2pPr>
              <a:tabLst>
                <a:tab pos="246063" algn="l"/>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defRPr>
            </a:lvl2pPr>
            <a:lvl3pPr>
              <a:tabLst>
                <a:tab pos="246063" algn="l"/>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defRPr>
            </a:lvl3pPr>
            <a:lvl4pPr>
              <a:tabLst>
                <a:tab pos="246063" algn="l"/>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defRPr>
            </a:lvl4pPr>
            <a:lvl5pPr>
              <a:tabLst>
                <a:tab pos="246063" algn="l"/>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defRPr>
            </a:lvl5pPr>
            <a:lvl6pPr fontAlgn="base">
              <a:spcBef>
                <a:spcPct val="0"/>
              </a:spcBef>
              <a:spcAft>
                <a:spcPct val="0"/>
              </a:spcAft>
              <a:tabLst>
                <a:tab pos="246063" algn="l"/>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defRPr>
            </a:lvl6pPr>
            <a:lvl7pPr fontAlgn="base">
              <a:spcBef>
                <a:spcPct val="0"/>
              </a:spcBef>
              <a:spcAft>
                <a:spcPct val="0"/>
              </a:spcAft>
              <a:tabLst>
                <a:tab pos="246063" algn="l"/>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defRPr>
            </a:lvl7pPr>
            <a:lvl8pPr fontAlgn="base">
              <a:spcBef>
                <a:spcPct val="0"/>
              </a:spcBef>
              <a:spcAft>
                <a:spcPct val="0"/>
              </a:spcAft>
              <a:tabLst>
                <a:tab pos="246063" algn="l"/>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defRPr>
            </a:lvl8pPr>
            <a:lvl9pPr fontAlgn="base">
              <a:spcBef>
                <a:spcPct val="0"/>
              </a:spcBef>
              <a:spcAft>
                <a:spcPct val="0"/>
              </a:spcAft>
              <a:tabLst>
                <a:tab pos="246063" algn="l"/>
                <a:tab pos="723900" algn="l"/>
                <a:tab pos="1447800" algn="l"/>
                <a:tab pos="2171700" algn="l"/>
                <a:tab pos="2895600" algn="l"/>
                <a:tab pos="3619500" algn="l"/>
                <a:tab pos="4343400" algn="l"/>
                <a:tab pos="5067300" algn="l"/>
                <a:tab pos="5791200" algn="l"/>
                <a:tab pos="6515100" algn="l"/>
              </a:tabLst>
              <a:defRPr>
                <a:solidFill>
                  <a:schemeClr val="tx1"/>
                </a:solidFill>
                <a:latin typeface="Arial" panose="020B0604020202020204" pitchFamily="34" charset="0"/>
              </a:defRPr>
            </a:lvl9pPr>
          </a:lstStyle>
          <a:p>
            <a:pPr hangingPunct="0">
              <a:lnSpc>
                <a:spcPct val="93000"/>
              </a:lnSpc>
              <a:spcBef>
                <a:spcPct val="50000"/>
              </a:spcBef>
              <a:buClr>
                <a:srgbClr val="000000"/>
              </a:buClr>
              <a:buSzPct val="104000"/>
              <a:buFont typeface="Times New Roman" panose="02020603050405020304" pitchFamily="18" charset="0"/>
              <a:buBlip>
                <a:blip r:embed="rId3"/>
              </a:buBlip>
            </a:pPr>
            <a:r>
              <a:rPr lang="en-GB" altLang="en-US" sz="2000" dirty="0">
                <a:solidFill>
                  <a:srgbClr val="FFFFFF"/>
                </a:solidFill>
              </a:rPr>
              <a:t>  </a:t>
            </a:r>
            <a:r>
              <a:rPr lang="en-GB" altLang="en-US" sz="2000" dirty="0"/>
              <a:t>Students come to class with an established world-view, formed by</a:t>
            </a:r>
            <a:br>
              <a:rPr lang="en-GB" altLang="en-US" sz="2000" dirty="0"/>
            </a:br>
            <a:r>
              <a:rPr lang="en-GB" altLang="en-US" sz="2000" dirty="0"/>
              <a:t>     years of prior experience and learning.</a:t>
            </a:r>
          </a:p>
          <a:p>
            <a:pPr hangingPunct="0">
              <a:lnSpc>
                <a:spcPct val="93000"/>
              </a:lnSpc>
              <a:spcBef>
                <a:spcPct val="25000"/>
              </a:spcBef>
              <a:buClr>
                <a:srgbClr val="000000"/>
              </a:buClr>
              <a:buSzPct val="104000"/>
              <a:buFont typeface="Times New Roman" panose="02020603050405020304" pitchFamily="18" charset="0"/>
              <a:buBlip>
                <a:blip r:embed="rId3"/>
              </a:buBlip>
            </a:pPr>
            <a:r>
              <a:rPr lang="en-GB" altLang="en-US" sz="2000" dirty="0"/>
              <a:t>  Even as it evolves, a student’s world-view filters all experiences and</a:t>
            </a:r>
            <a:br>
              <a:rPr lang="en-GB" altLang="en-US" sz="2000" dirty="0"/>
            </a:br>
            <a:r>
              <a:rPr lang="en-GB" altLang="en-US" sz="2000" dirty="0"/>
              <a:t>     affects their interpretations of observations.</a:t>
            </a:r>
          </a:p>
          <a:p>
            <a:pPr hangingPunct="0">
              <a:lnSpc>
                <a:spcPct val="93000"/>
              </a:lnSpc>
              <a:spcBef>
                <a:spcPct val="25000"/>
              </a:spcBef>
              <a:buClr>
                <a:srgbClr val="000000"/>
              </a:buClr>
              <a:buSzPct val="104000"/>
              <a:buFont typeface="Times New Roman" panose="02020603050405020304" pitchFamily="18" charset="0"/>
              <a:buBlip>
                <a:blip r:embed="rId3"/>
              </a:buBlip>
            </a:pPr>
            <a:r>
              <a:rPr lang="en-GB" altLang="en-US" sz="2000" dirty="0"/>
              <a:t>  For students to change their world-view requires work.</a:t>
            </a:r>
          </a:p>
          <a:p>
            <a:pPr hangingPunct="0">
              <a:lnSpc>
                <a:spcPct val="93000"/>
              </a:lnSpc>
              <a:spcBef>
                <a:spcPct val="25000"/>
              </a:spcBef>
              <a:buClr>
                <a:srgbClr val="000000"/>
              </a:buClr>
              <a:buSzPct val="104000"/>
              <a:buFont typeface="Times New Roman" panose="02020603050405020304" pitchFamily="18" charset="0"/>
              <a:buBlip>
                <a:blip r:embed="rId3"/>
              </a:buBlip>
            </a:pPr>
            <a:r>
              <a:rPr lang="en-GB" altLang="en-US" sz="2000" dirty="0"/>
              <a:t>  Students learn from each other as well as the teacher.</a:t>
            </a:r>
          </a:p>
          <a:p>
            <a:pPr hangingPunct="0">
              <a:lnSpc>
                <a:spcPct val="93000"/>
              </a:lnSpc>
              <a:spcBef>
                <a:spcPct val="25000"/>
              </a:spcBef>
              <a:buClr>
                <a:srgbClr val="000000"/>
              </a:buClr>
              <a:buSzPct val="104000"/>
              <a:buFont typeface="Times New Roman" panose="02020603050405020304" pitchFamily="18" charset="0"/>
              <a:buBlip>
                <a:blip r:embed="rId3"/>
              </a:buBlip>
            </a:pPr>
            <a:r>
              <a:rPr lang="en-GB" altLang="en-US" sz="2000" dirty="0"/>
              <a:t>  Students learn better by doing.</a:t>
            </a:r>
          </a:p>
          <a:p>
            <a:pPr hangingPunct="0">
              <a:lnSpc>
                <a:spcPct val="93000"/>
              </a:lnSpc>
              <a:spcBef>
                <a:spcPct val="25000"/>
              </a:spcBef>
              <a:buClr>
                <a:srgbClr val="000000"/>
              </a:buClr>
              <a:buSzPct val="104000"/>
              <a:buFont typeface="Times New Roman" panose="02020603050405020304" pitchFamily="18" charset="0"/>
              <a:buBlip>
                <a:blip r:embed="rId3"/>
              </a:buBlip>
            </a:pPr>
            <a:r>
              <a:rPr lang="en-GB" altLang="en-US" sz="2000" dirty="0"/>
              <a:t>  Allowing and creating opportunities for all to have a voice promotes</a:t>
            </a:r>
            <a:br>
              <a:rPr lang="en-GB" altLang="en-US" sz="2000" dirty="0"/>
            </a:br>
            <a:r>
              <a:rPr lang="en-GB" altLang="en-US" sz="2000" dirty="0"/>
              <a:t>     the construction of new ideas.</a:t>
            </a:r>
          </a:p>
        </p:txBody>
      </p:sp>
      <p:pic>
        <p:nvPicPr>
          <p:cNvPr id="58378" name="Picture 10" descr="stupic">
            <a:extLst>
              <a:ext uri="{FF2B5EF4-FFF2-40B4-BE49-F238E27FC236}">
                <a16:creationId xmlns:a16="http://schemas.microsoft.com/office/drawing/2014/main" id="{7CD29AAC-E45A-4713-9E07-738D43DD43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9464" y="2035175"/>
            <a:ext cx="1335087" cy="1335088"/>
          </a:xfrm>
          <a:prstGeom prst="rect">
            <a:avLst/>
          </a:prstGeom>
          <a:noFill/>
          <a:effectLst>
            <a:outerShdw dist="107763" dir="2700000" algn="ctr" rotWithShape="0">
              <a:srgbClr val="808080">
                <a:alpha val="5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3" name="Picture 9" descr="add">
            <a:extLst>
              <a:ext uri="{FF2B5EF4-FFF2-40B4-BE49-F238E27FC236}">
                <a16:creationId xmlns:a16="http://schemas.microsoft.com/office/drawing/2014/main" id="{719D6518-C60B-44EA-AD65-AB427F3860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298" y="3700117"/>
            <a:ext cx="4665392" cy="285943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67" name="Rectangle 3">
            <a:extLst>
              <a:ext uri="{FF2B5EF4-FFF2-40B4-BE49-F238E27FC236}">
                <a16:creationId xmlns:a16="http://schemas.microsoft.com/office/drawing/2014/main" id="{D81487E9-EFD1-4481-A86B-8186555FD04F}"/>
              </a:ext>
            </a:extLst>
          </p:cNvPr>
          <p:cNvSpPr>
            <a:spLocks noGrp="1" noChangeArrowheads="1"/>
          </p:cNvSpPr>
          <p:nvPr>
            <p:ph type="title"/>
          </p:nvPr>
        </p:nvSpPr>
        <p:spPr bwMode="auto">
          <a:xfrm>
            <a:off x="454569" y="704215"/>
            <a:ext cx="4883150" cy="787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defTabSz="414338">
              <a:lnSpc>
                <a:spcPct val="93000"/>
              </a:lnSpc>
              <a:buClr>
                <a:srgbClr val="000000"/>
              </a:buClr>
              <a:buSzPct val="45000"/>
              <a:tabLst>
                <a:tab pos="657225" algn="l"/>
                <a:tab pos="1312863" algn="l"/>
                <a:tab pos="1970088" algn="l"/>
                <a:tab pos="2627313" algn="l"/>
                <a:tab pos="3282950" algn="l"/>
                <a:tab pos="3940175" algn="l"/>
                <a:tab pos="4595813" algn="l"/>
                <a:tab pos="5253038" algn="l"/>
                <a:tab pos="5910263" algn="l"/>
                <a:tab pos="6565900" algn="l"/>
                <a:tab pos="7223125" algn="l"/>
              </a:tabLst>
            </a:pPr>
            <a:r>
              <a:rPr lang="en-GB" altLang="en-US" sz="4000" b="1" i="1" dirty="0">
                <a:cs typeface="Lucida Sans Unicode" panose="020B0602030504020204" pitchFamily="34" charset="0"/>
              </a:rPr>
              <a:t>Getting Started</a:t>
            </a:r>
          </a:p>
        </p:txBody>
      </p:sp>
      <p:sp>
        <p:nvSpPr>
          <p:cNvPr id="11268" name="Text Box 4">
            <a:extLst>
              <a:ext uri="{FF2B5EF4-FFF2-40B4-BE49-F238E27FC236}">
                <a16:creationId xmlns:a16="http://schemas.microsoft.com/office/drawing/2014/main" id="{9931D202-51DE-45E3-9C38-80946092F00A}"/>
              </a:ext>
            </a:extLst>
          </p:cNvPr>
          <p:cNvSpPr txBox="1">
            <a:spLocks noChangeArrowheads="1"/>
          </p:cNvSpPr>
          <p:nvPr/>
        </p:nvSpPr>
        <p:spPr bwMode="auto">
          <a:xfrm>
            <a:off x="6548438" y="5607050"/>
            <a:ext cx="244475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1pPr>
            <a:lvl2pPr marL="414338"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2pPr>
            <a:lvl3pPr marL="828675"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3pPr>
            <a:lvl4pPr marL="1244600"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4pPr>
            <a:lvl5pPr marL="1658938" defTabSz="828675">
              <a:tabLst>
                <a:tab pos="657225" algn="l"/>
                <a:tab pos="1312863" algn="l"/>
                <a:tab pos="1970088" algn="l"/>
                <a:tab pos="2627313" algn="l"/>
                <a:tab pos="3282950" algn="l"/>
                <a:tab pos="3940175" algn="l"/>
              </a:tabLst>
              <a:defRPr>
                <a:solidFill>
                  <a:schemeClr val="tx1"/>
                </a:solidFill>
                <a:latin typeface="Arial" panose="020B0604020202020204" pitchFamily="34" charset="0"/>
              </a:defRPr>
            </a:lvl5pPr>
            <a:lvl6pPr marL="21161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6pPr>
            <a:lvl7pPr marL="25733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7pPr>
            <a:lvl8pPr marL="30305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8pPr>
            <a:lvl9pPr marL="34877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Arial" panose="020B0604020202020204" pitchFamily="34" charset="0"/>
              </a:defRPr>
            </a:lvl9pPr>
          </a:lstStyle>
          <a:p>
            <a:pPr hangingPunct="0">
              <a:lnSpc>
                <a:spcPct val="95000"/>
              </a:lnSpc>
              <a:buClr>
                <a:srgbClr val="000000"/>
              </a:buClr>
              <a:buSzPct val="45000"/>
              <a:buFont typeface="StarSymbol" charset="0"/>
              <a:buNone/>
            </a:pPr>
            <a:r>
              <a:rPr lang="en-GB" altLang="en-US" sz="1000" i="1">
                <a:latin typeface="Times New Roman" panose="02020603050405020304" pitchFamily="18" charset="0"/>
              </a:rPr>
              <a:t>With editing turned on, the course creator can now </a:t>
            </a:r>
            <a:r>
              <a:rPr lang="en-GB" altLang="en-US" sz="1000" b="1">
                <a:latin typeface="Times New Roman" panose="02020603050405020304" pitchFamily="18" charset="0"/>
              </a:rPr>
              <a:t>Add</a:t>
            </a:r>
            <a:r>
              <a:rPr lang="en-GB" altLang="en-US" sz="1000" b="1" i="1">
                <a:latin typeface="Times New Roman" panose="02020603050405020304" pitchFamily="18" charset="0"/>
              </a:rPr>
              <a:t> </a:t>
            </a:r>
            <a:r>
              <a:rPr lang="en-GB" altLang="en-US" sz="1000" i="1">
                <a:latin typeface="Times New Roman" panose="02020603050405020304" pitchFamily="18" charset="0"/>
              </a:rPr>
              <a:t>activities from an intuitive drop-down list of module plug-in features.</a:t>
            </a:r>
          </a:p>
        </p:txBody>
      </p:sp>
      <p:pic>
        <p:nvPicPr>
          <p:cNvPr id="11270" name="Picture 6" descr="active">
            <a:extLst>
              <a:ext uri="{FF2B5EF4-FFF2-40B4-BE49-F238E27FC236}">
                <a16:creationId xmlns:a16="http://schemas.microsoft.com/office/drawing/2014/main" id="{66035143-84CA-44AC-B28F-83D688A4ED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8549" y="1151193"/>
            <a:ext cx="2027827" cy="340493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pic>
      <p:pic>
        <p:nvPicPr>
          <p:cNvPr id="11271" name="Picture 7">
            <a:extLst>
              <a:ext uri="{FF2B5EF4-FFF2-40B4-BE49-F238E27FC236}">
                <a16:creationId xmlns:a16="http://schemas.microsoft.com/office/drawing/2014/main" id="{911EB883-3E43-466C-9FE4-B8EE2B42B2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8900" y="4405313"/>
            <a:ext cx="966788" cy="17621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sp>
        <p:nvSpPr>
          <p:cNvPr id="11272" name="Text Box 8">
            <a:extLst>
              <a:ext uri="{FF2B5EF4-FFF2-40B4-BE49-F238E27FC236}">
                <a16:creationId xmlns:a16="http://schemas.microsoft.com/office/drawing/2014/main" id="{D7841421-4D28-40C7-9D42-5DBA9B850622}"/>
              </a:ext>
            </a:extLst>
          </p:cNvPr>
          <p:cNvSpPr txBox="1">
            <a:spLocks noChangeArrowheads="1"/>
          </p:cNvSpPr>
          <p:nvPr/>
        </p:nvSpPr>
        <p:spPr bwMode="auto">
          <a:xfrm>
            <a:off x="627017" y="1491615"/>
            <a:ext cx="7829597" cy="220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1pPr>
            <a:lvl2pPr marL="887413" indent="-414338"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2pPr>
            <a:lvl3pPr marL="1404938" indent="-414338"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3pPr>
            <a:lvl4pPr marL="1924050" indent="-414338"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4pPr>
            <a:lvl5pPr marL="2441575" indent="-414338" defTabSz="828675">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5pPr>
            <a:lvl6pPr marL="2898775" indent="-4143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6pPr>
            <a:lvl7pPr marL="3355975" indent="-4143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7pPr>
            <a:lvl8pPr marL="3813175" indent="-4143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8pPr>
            <a:lvl9pPr marL="4270375" indent="-414338" defTabSz="828675" fontAlgn="base">
              <a:spcBef>
                <a:spcPct val="0"/>
              </a:spcBef>
              <a:spcAft>
                <a:spcPct val="0"/>
              </a:spcAft>
              <a:tabLst>
                <a:tab pos="657225" algn="l"/>
                <a:tab pos="1312863" algn="l"/>
                <a:tab pos="1970088" algn="l"/>
                <a:tab pos="2627313" algn="l"/>
                <a:tab pos="3282950" algn="l"/>
                <a:tab pos="3940175" algn="l"/>
                <a:tab pos="4595813" algn="l"/>
              </a:tabLst>
              <a:defRPr>
                <a:solidFill>
                  <a:schemeClr val="tx1"/>
                </a:solidFill>
                <a:latin typeface="Arial" panose="020B0604020202020204" pitchFamily="34" charset="0"/>
              </a:defRPr>
            </a:lvl9pPr>
          </a:lstStyle>
          <a:p>
            <a:pPr hangingPunct="0">
              <a:lnSpc>
                <a:spcPct val="93000"/>
              </a:lnSpc>
              <a:spcBef>
                <a:spcPts val="400"/>
              </a:spcBef>
              <a:buClr>
                <a:srgbClr val="000000"/>
              </a:buClr>
              <a:buSzPct val="45000"/>
            </a:pPr>
            <a:r>
              <a:rPr lang="en-GB" altLang="en-US" sz="2000" dirty="0"/>
              <a:t>Moodle has a “modular” design so adding the Activities</a:t>
            </a:r>
            <a:r>
              <a:rPr lang="en-GB" altLang="en-US" sz="2000" dirty="0">
                <a:solidFill>
                  <a:srgbClr val="FF9933"/>
                </a:solidFill>
              </a:rPr>
              <a:t> </a:t>
            </a:r>
            <a:r>
              <a:rPr lang="en-GB" altLang="en-US" sz="2000" dirty="0"/>
              <a:t>that form a course is a simple process:</a:t>
            </a:r>
          </a:p>
          <a:p>
            <a:pPr hangingPunct="0">
              <a:lnSpc>
                <a:spcPct val="93000"/>
              </a:lnSpc>
              <a:spcBef>
                <a:spcPts val="400"/>
              </a:spcBef>
              <a:buClr>
                <a:srgbClr val="000000"/>
              </a:buClr>
              <a:buSzPct val="45000"/>
            </a:pPr>
            <a:r>
              <a:rPr lang="en-GB" altLang="en-US" sz="2000" dirty="0"/>
              <a:t>    1. Course creation privileges are assigned to the teacher.</a:t>
            </a:r>
          </a:p>
          <a:p>
            <a:pPr hangingPunct="0">
              <a:lnSpc>
                <a:spcPct val="93000"/>
              </a:lnSpc>
              <a:spcBef>
                <a:spcPts val="400"/>
              </a:spcBef>
              <a:buClr>
                <a:srgbClr val="000000"/>
              </a:buClr>
              <a:buSzPct val="45000"/>
            </a:pPr>
            <a:r>
              <a:rPr lang="en-GB" altLang="en-US" sz="2000" dirty="0"/>
              <a:t>    2. Select from one of three course layout; </a:t>
            </a:r>
            <a:r>
              <a:rPr lang="en-GB" altLang="en-US" sz="2000" b="1" dirty="0"/>
              <a:t>Topic</a:t>
            </a:r>
            <a:r>
              <a:rPr lang="en-GB" altLang="en-US" sz="2000" dirty="0"/>
              <a:t>, </a:t>
            </a:r>
            <a:r>
              <a:rPr lang="en-GB" altLang="en-US" sz="2000" b="1" dirty="0"/>
              <a:t>Weekly</a:t>
            </a:r>
            <a:br>
              <a:rPr lang="en-GB" altLang="en-US" sz="2000" dirty="0"/>
            </a:br>
            <a:r>
              <a:rPr lang="en-GB" altLang="en-US" sz="2000" dirty="0"/>
              <a:t>        or </a:t>
            </a:r>
            <a:r>
              <a:rPr lang="en-GB" altLang="en-US" sz="2000" b="1" dirty="0"/>
              <a:t>Social</a:t>
            </a:r>
            <a:r>
              <a:rPr lang="en-GB" altLang="en-US" sz="2000" dirty="0"/>
              <a:t> format.</a:t>
            </a:r>
          </a:p>
          <a:p>
            <a:pPr hangingPunct="0">
              <a:lnSpc>
                <a:spcPct val="93000"/>
              </a:lnSpc>
              <a:spcBef>
                <a:spcPts val="400"/>
              </a:spcBef>
              <a:buClr>
                <a:srgbClr val="000000"/>
              </a:buClr>
              <a:buSzPct val="45000"/>
            </a:pPr>
            <a:r>
              <a:rPr lang="en-GB" altLang="en-US" sz="2000" dirty="0"/>
              <a:t>    3. Click “Turn editing on” within the blank course template.</a:t>
            </a:r>
          </a:p>
          <a:p>
            <a:pPr hangingPunct="0">
              <a:lnSpc>
                <a:spcPct val="93000"/>
              </a:lnSpc>
              <a:spcBef>
                <a:spcPts val="400"/>
              </a:spcBef>
              <a:buClr>
                <a:srgbClr val="000000"/>
              </a:buClr>
              <a:buSzPct val="45000"/>
            </a:pPr>
            <a:r>
              <a:rPr lang="en-GB" altLang="en-US" sz="2000" dirty="0"/>
              <a:t>    4. Create the course!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E979C-02D5-402F-A0C1-C7DE02D37A6B}"/>
              </a:ext>
            </a:extLst>
          </p:cNvPr>
          <p:cNvSpPr>
            <a:spLocks noGrp="1"/>
          </p:cNvSpPr>
          <p:nvPr>
            <p:ph type="title"/>
          </p:nvPr>
        </p:nvSpPr>
        <p:spPr>
          <a:xfrm>
            <a:off x="243840" y="365126"/>
            <a:ext cx="11109960" cy="1325563"/>
          </a:xfrm>
        </p:spPr>
        <p:txBody>
          <a:bodyPr/>
          <a:lstStyle/>
          <a:p>
            <a:r>
              <a:rPr lang="en-US" dirty="0"/>
              <a:t>Thematic</a:t>
            </a:r>
            <a:br>
              <a:rPr lang="en-US" dirty="0"/>
            </a:br>
            <a:r>
              <a:rPr lang="en-US" dirty="0"/>
              <a:t>course</a:t>
            </a:r>
          </a:p>
        </p:txBody>
      </p:sp>
      <p:pic>
        <p:nvPicPr>
          <p:cNvPr id="5" name="Picture 4" descr="A screenshot of a computer&#10;&#10;Description automatically generated">
            <a:extLst>
              <a:ext uri="{FF2B5EF4-FFF2-40B4-BE49-F238E27FC236}">
                <a16:creationId xmlns:a16="http://schemas.microsoft.com/office/drawing/2014/main" id="{B48BEC8A-E358-4A82-9BCD-2E8281416C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833" y="0"/>
            <a:ext cx="9160191" cy="12862435"/>
          </a:xfrm>
          <a:prstGeom prst="rect">
            <a:avLst/>
          </a:prstGeom>
        </p:spPr>
      </p:pic>
    </p:spTree>
    <p:extLst>
      <p:ext uri="{BB962C8B-B14F-4D97-AF65-F5344CB8AC3E}">
        <p14:creationId xmlns:p14="http://schemas.microsoft.com/office/powerpoint/2010/main" val="2350059488"/>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36184</TotalTime>
  <Words>2286</Words>
  <Application>Microsoft Office PowerPoint</Application>
  <PresentationFormat>Widescreen</PresentationFormat>
  <Paragraphs>220</Paragraphs>
  <Slides>55</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Arial Black</vt:lpstr>
      <vt:lpstr>Calibri</vt:lpstr>
      <vt:lpstr>StarSymbol</vt:lpstr>
      <vt:lpstr>Times New Roman</vt:lpstr>
      <vt:lpstr>Wingdings</vt:lpstr>
      <vt:lpstr>Pixel</vt:lpstr>
      <vt:lpstr>PowerPoint Presentation</vt:lpstr>
      <vt:lpstr>PowerPoint Presentation</vt:lpstr>
      <vt:lpstr>Who is Using Moodle?</vt:lpstr>
      <vt:lpstr>Introducing...... Moodle! </vt:lpstr>
      <vt:lpstr>Introduction</vt:lpstr>
      <vt:lpstr>Moodle Architecture</vt:lpstr>
      <vt:lpstr>Promoting Learner Involvement</vt:lpstr>
      <vt:lpstr>Getting Started</vt:lpstr>
      <vt:lpstr>Thematic course</vt:lpstr>
      <vt:lpstr>PowerPoint Presentation</vt:lpstr>
      <vt:lpstr>Course Management Features - Modules</vt:lpstr>
      <vt:lpstr>Course Management Features - Modules</vt:lpstr>
      <vt:lpstr>Course Management Features - Modules</vt:lpstr>
      <vt:lpstr>Course Management Features - Modules</vt:lpstr>
      <vt:lpstr>Course Management Features - Modules</vt:lpstr>
      <vt:lpstr>Learner Management Features</vt:lpstr>
      <vt:lpstr>Learner Management Features – Participants </vt:lpstr>
      <vt:lpstr>Learner Management Features - Groups </vt:lpstr>
      <vt:lpstr>Learner Management Features - Calendar </vt:lpstr>
      <vt:lpstr>Learner Management Features – Admin</vt:lpstr>
      <vt:lpstr>Learner Management Features - Scales</vt:lpstr>
      <vt:lpstr>Learner Management Features - Grades </vt:lpstr>
      <vt:lpstr>Learner Management Features - Grades</vt:lpstr>
      <vt:lpstr>Learner Management Features - Logs</vt:lpstr>
      <vt:lpstr>Learner Management Features - Files</vt:lpstr>
      <vt:lpstr>Learner Management Features - Help</vt:lpstr>
      <vt:lpstr>Learner Experience - Login</vt:lpstr>
      <vt:lpstr>Learner Experience – Enrollment Keys</vt:lpstr>
      <vt:lpstr>Learner Experience – 24/7/365 Anywhere!</vt:lpstr>
      <vt:lpstr>Learner Experience – E-Mail Notification</vt:lpstr>
      <vt:lpstr>Implementation of Moodle @ FCSE (technical details) </vt:lpstr>
      <vt:lpstr>Central login via Active Directory &amp; CAS</vt:lpstr>
      <vt:lpstr>University information system – iKnow</vt:lpstr>
      <vt:lpstr>Computer Lab Firewall</vt:lpstr>
      <vt:lpstr>Computer Lab Firewall (2)</vt:lpstr>
      <vt:lpstr>Moodle Quizzes</vt:lpstr>
      <vt:lpstr>Moodle Quiz Question Types</vt:lpstr>
      <vt:lpstr>Calculation Questions</vt:lpstr>
      <vt:lpstr>Calculated Multichoice Questions</vt:lpstr>
      <vt:lpstr>Description</vt:lpstr>
      <vt:lpstr>Essay Question</vt:lpstr>
      <vt:lpstr>Matching Question</vt:lpstr>
      <vt:lpstr>Cloze Question</vt:lpstr>
      <vt:lpstr>Multi-Choice Question</vt:lpstr>
      <vt:lpstr>Short Answer Question</vt:lpstr>
      <vt:lpstr>Numerical Question</vt:lpstr>
      <vt:lpstr>True/False Question</vt:lpstr>
      <vt:lpstr>More question types</vt:lpstr>
      <vt:lpstr>Drag – Drop into text</vt:lpstr>
      <vt:lpstr>Pattern Match</vt:lpstr>
      <vt:lpstr>Tips</vt:lpstr>
      <vt:lpstr>Question bank</vt:lpstr>
      <vt:lpstr>Question categories</vt:lpstr>
      <vt:lpstr>PowerPoint Presentation</vt:lpstr>
      <vt:lpstr>Questions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Напреден развој на софтвер</dc:title>
  <dc:creator>aleksandar petrovski</dc:creator>
  <cp:lastModifiedBy>Ivan Chorbev</cp:lastModifiedBy>
  <cp:revision>511</cp:revision>
  <dcterms:created xsi:type="dcterms:W3CDTF">2006-02-08T08:19:51Z</dcterms:created>
  <dcterms:modified xsi:type="dcterms:W3CDTF">2019-06-18T11:24:28Z</dcterms:modified>
</cp:coreProperties>
</file>