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97"/>
  </p:notesMasterIdLst>
  <p:sldIdLst>
    <p:sldId id="25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367" r:id="rId15"/>
    <p:sldId id="296" r:id="rId16"/>
    <p:sldId id="368" r:id="rId17"/>
    <p:sldId id="297" r:id="rId18"/>
    <p:sldId id="369" r:id="rId19"/>
    <p:sldId id="298" r:id="rId20"/>
    <p:sldId id="299" r:id="rId21"/>
    <p:sldId id="300" r:id="rId22"/>
    <p:sldId id="301" r:id="rId23"/>
    <p:sldId id="302" r:id="rId24"/>
    <p:sldId id="362" r:id="rId25"/>
    <p:sldId id="363" r:id="rId26"/>
    <p:sldId id="364" r:id="rId27"/>
    <p:sldId id="365" r:id="rId28"/>
    <p:sldId id="366" r:id="rId29"/>
    <p:sldId id="328" r:id="rId30"/>
    <p:sldId id="321" r:id="rId31"/>
    <p:sldId id="322" r:id="rId32"/>
    <p:sldId id="323" r:id="rId33"/>
    <p:sldId id="324" r:id="rId34"/>
    <p:sldId id="325" r:id="rId35"/>
    <p:sldId id="326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8" r:id="rId63"/>
    <p:sldId id="356" r:id="rId64"/>
    <p:sldId id="357" r:id="rId65"/>
    <p:sldId id="359" r:id="rId66"/>
    <p:sldId id="360" r:id="rId67"/>
    <p:sldId id="361" r:id="rId68"/>
    <p:sldId id="303" r:id="rId69"/>
    <p:sldId id="304" r:id="rId70"/>
    <p:sldId id="305" r:id="rId71"/>
    <p:sldId id="306" r:id="rId72"/>
    <p:sldId id="307" r:id="rId73"/>
    <p:sldId id="308" r:id="rId74"/>
    <p:sldId id="309" r:id="rId75"/>
    <p:sldId id="310" r:id="rId76"/>
    <p:sldId id="311" r:id="rId77"/>
    <p:sldId id="312" r:id="rId78"/>
    <p:sldId id="313" r:id="rId79"/>
    <p:sldId id="314" r:id="rId80"/>
    <p:sldId id="315" r:id="rId81"/>
    <p:sldId id="316" r:id="rId82"/>
    <p:sldId id="317" r:id="rId83"/>
    <p:sldId id="318" r:id="rId84"/>
    <p:sldId id="319" r:id="rId85"/>
    <p:sldId id="320" r:id="rId86"/>
    <p:sldId id="370" r:id="rId87"/>
    <p:sldId id="371" r:id="rId88"/>
    <p:sldId id="372" r:id="rId89"/>
    <p:sldId id="373" r:id="rId90"/>
    <p:sldId id="374" r:id="rId91"/>
    <p:sldId id="375" r:id="rId92"/>
    <p:sldId id="376" r:id="rId93"/>
    <p:sldId id="379" r:id="rId94"/>
    <p:sldId id="377" r:id="rId95"/>
    <p:sldId id="378" r:id="rId96"/>
  </p:sldIdLst>
  <p:sldSz cx="9144000" cy="5143500" type="screen16x9"/>
  <p:notesSz cx="6858000" cy="9144000"/>
  <p:embeddedFontLst>
    <p:embeddedFont>
      <p:font typeface="Arvo" panose="020B0604020202020204" charset="0"/>
      <p:regular r:id="rId98"/>
      <p:bold r:id="rId99"/>
      <p:italic r:id="rId100"/>
      <p:boldItalic r:id="rId101"/>
    </p:embeddedFont>
    <p:embeddedFont>
      <p:font typeface="Cambria Math" panose="02040503050406030204" pitchFamily="18" charset="0"/>
      <p:regular r:id="rId102"/>
    </p:embeddedFont>
    <p:embeddedFont>
      <p:font typeface="Roboto Condensed" panose="020B0604020202020204" charset="0"/>
      <p:regular r:id="rId103"/>
      <p:bold r:id="rId104"/>
      <p:italic r:id="rId105"/>
      <p:boldItalic r:id="rId106"/>
    </p:embeddedFont>
    <p:embeddedFont>
      <p:font typeface="Roboto Condensed Light" panose="020B0604020202020204" charset="0"/>
      <p:regular r:id="rId107"/>
      <p:bold r:id="rId108"/>
      <p:italic r:id="rId109"/>
      <p:boldItalic r:id="rId110"/>
    </p:embeddedFont>
    <p:embeddedFont>
      <p:font typeface="Segoe UI Semibold" panose="020B0702040204020203" pitchFamily="34" charset="0"/>
      <p:bold r:id="rId111"/>
      <p:boldItalic r:id="rId1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C86CB-2D5D-ED52-0E30-4C552332E861}" v="2" dt="2019-04-01T15:55:09.971"/>
  </p1510:revLst>
</p1510:revInfo>
</file>

<file path=ppt/tableStyles.xml><?xml version="1.0" encoding="utf-8"?>
<a:tblStyleLst xmlns:a="http://schemas.openxmlformats.org/drawingml/2006/main" def="{73F6E6C9-E997-4164-BBB4-094626BECBCE}">
  <a:tblStyle styleId="{73F6E6C9-E997-4164-BBB4-094626BECB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059"/>
  </p:normalViewPr>
  <p:slideViewPr>
    <p:cSldViewPr snapToGrid="0">
      <p:cViewPr varScale="1">
        <p:scale>
          <a:sx n="79" d="100"/>
          <a:sy n="79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microsoft.com/office/2016/11/relationships/changesInfo" Target="changesInfos/changesInfo1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font" Target="fonts/font15.fntdata"/><Relationship Id="rId16" Type="http://schemas.openxmlformats.org/officeDocument/2006/relationships/slide" Target="slides/slide14.xml"/><Relationship Id="rId107" Type="http://schemas.openxmlformats.org/officeDocument/2006/relationships/font" Target="fonts/font10.fntdata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font" Target="fonts/font5.fntdata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presProps" Target="presProps.xml"/><Relationship Id="rId118" Type="http://schemas.microsoft.com/office/2015/10/relationships/revisionInfo" Target="revisionInfo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font" Target="fonts/font6.fntdata"/><Relationship Id="rId108" Type="http://schemas.openxmlformats.org/officeDocument/2006/relationships/font" Target="fonts/font11.fntdata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font" Target="fonts/font2.fntdata"/><Relationship Id="rId101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font" Target="fonts/font12.fntdata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notesMaster" Target="notesMasters/notesMaster1.xml"/><Relationship Id="rId104" Type="http://schemas.openxmlformats.org/officeDocument/2006/relationships/font" Target="fonts/font7.fntdata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font" Target="fonts/font13.fntdata"/><Relationship Id="rId115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font" Target="fonts/font3.fntdata"/><Relationship Id="rId105" Type="http://schemas.openxmlformats.org/officeDocument/2006/relationships/font" Target="fonts/font8.fntdata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font" Target="fonts/font1.fntdata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font" Target="fonts/font14.fntdata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font" Target="fonts/font9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משתמש אורח" userId="S::urn:spo:anon#bd31513660b12f9b31a74835a3f8b141bd1083f8d93386348151a3bdfdd47796::" providerId="AD" clId="Web-{6D3C86CB-2D5D-ED52-0E30-4C552332E861}"/>
    <pc:docChg chg="modSld">
      <pc:chgData name="משתמש אורח" userId="S::urn:spo:anon#bd31513660b12f9b31a74835a3f8b141bd1083f8d93386348151a3bdfdd47796::" providerId="AD" clId="Web-{6D3C86CB-2D5D-ED52-0E30-4C552332E861}" dt="2019-04-01T15:55:09.971" v="5" actId="20577"/>
      <pc:docMkLst>
        <pc:docMk/>
      </pc:docMkLst>
      <pc:sldChg chg="modSp">
        <pc:chgData name="משתמש אורח" userId="S::urn:spo:anon#bd31513660b12f9b31a74835a3f8b141bd1083f8d93386348151a3bdfdd47796::" providerId="AD" clId="Web-{6D3C86CB-2D5D-ED52-0E30-4C552332E861}" dt="2019-04-01T15:55:09.971" v="5" actId="20577"/>
        <pc:sldMkLst>
          <pc:docMk/>
          <pc:sldMk cId="1045870320" sldId="286"/>
        </pc:sldMkLst>
        <pc:spChg chg="mod">
          <ac:chgData name="משתמש אורח" userId="S::urn:spo:anon#bd31513660b12f9b31a74835a3f8b141bd1083f8d93386348151a3bdfdd47796::" providerId="AD" clId="Web-{6D3C86CB-2D5D-ED52-0E30-4C552332E861}" dt="2019-04-01T15:55:09.971" v="5" actId="20577"/>
          <ac:spMkLst>
            <pc:docMk/>
            <pc:sldMk cId="1045870320" sldId="286"/>
            <ac:spMk id="3" creationId="{00000000-0000-0000-0000-000000000000}"/>
          </ac:spMkLst>
        </pc:spChg>
      </pc:sldChg>
      <pc:sldChg chg="addSp delSp">
        <pc:chgData name="משתמש אורח" userId="S::urn:spo:anon#bd31513660b12f9b31a74835a3f8b141bd1083f8d93386348151a3bdfdd47796::" providerId="AD" clId="Web-{6D3C86CB-2D5D-ED52-0E30-4C552332E861}" dt="2019-04-01T15:55:05.096" v="3"/>
        <pc:sldMkLst>
          <pc:docMk/>
          <pc:sldMk cId="1913672676" sldId="289"/>
        </pc:sldMkLst>
        <pc:graphicFrameChg chg="add del">
          <ac:chgData name="משתמש אורח" userId="S::urn:spo:anon#bd31513660b12f9b31a74835a3f8b141bd1083f8d93386348151a3bdfdd47796::" providerId="AD" clId="Web-{6D3C86CB-2D5D-ED52-0E30-4C552332E861}" dt="2019-04-01T15:55:05.096" v="3"/>
          <ac:graphicFrameMkLst>
            <pc:docMk/>
            <pc:sldMk cId="1913672676" sldId="289"/>
            <ac:graphicFrameMk id="7" creationId="{00000000-0000-0000-0000-000000000000}"/>
          </ac:graphicFrameMkLst>
        </pc:graphicFrameChg>
      </pc:sldChg>
    </pc:docChg>
  </pc:docChgLst>
  <pc:docChgLst>
    <pc:chgData name="Guest User" userId="S::urn:spo:anon#bd31513660b12f9b31a74835a3f8b141bd1083f8d93386348151a3bdfdd47796::" providerId="AD" clId="Web-{C53D1440-75A8-441F-8D02-275F9BAED0C4}"/>
    <pc:docChg chg="addSld delSld">
      <pc:chgData name="Guest User" userId="S::urn:spo:anon#bd31513660b12f9b31a74835a3f8b141bd1083f8d93386348151a3bdfdd47796::" providerId="AD" clId="Web-{C53D1440-75A8-441F-8D02-275F9BAED0C4}" dt="2019-05-05T06:46:26.870" v="5"/>
      <pc:docMkLst>
        <pc:docMk/>
      </pc:docMkLst>
      <pc:sldChg chg="add del replId">
        <pc:chgData name="Guest User" userId="S::urn:spo:anon#bd31513660b12f9b31a74835a3f8b141bd1083f8d93386348151a3bdfdd47796::" providerId="AD" clId="Web-{C53D1440-75A8-441F-8D02-275F9BAED0C4}" dt="2019-05-05T06:46:26.870" v="5"/>
        <pc:sldMkLst>
          <pc:docMk/>
          <pc:sldMk cId="3498908298" sldId="380"/>
        </pc:sldMkLst>
      </pc:sldChg>
      <pc:sldChg chg="add del replId">
        <pc:chgData name="Guest User" userId="S::urn:spo:anon#bd31513660b12f9b31a74835a3f8b141bd1083f8d93386348151a3bdfdd47796::" providerId="AD" clId="Web-{C53D1440-75A8-441F-8D02-275F9BAED0C4}" dt="2019-05-05T06:46:26.870" v="4"/>
        <pc:sldMkLst>
          <pc:docMk/>
          <pc:sldMk cId="1396343928" sldId="381"/>
        </pc:sldMkLst>
      </pc:sldChg>
      <pc:sldChg chg="add del replId">
        <pc:chgData name="Guest User" userId="S::urn:spo:anon#bd31513660b12f9b31a74835a3f8b141bd1083f8d93386348151a3bdfdd47796::" providerId="AD" clId="Web-{C53D1440-75A8-441F-8D02-275F9BAED0C4}" dt="2019-05-05T06:46:26.870" v="3"/>
        <pc:sldMkLst>
          <pc:docMk/>
          <pc:sldMk cId="3419059150" sldId="38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7FA7E-F9BB-4237-BEDA-28150AB084AD}" type="doc">
      <dgm:prSet loTypeId="urn:microsoft.com/office/officeart/2005/8/layout/hList9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BD6AB11C-E99C-49C9-BEE4-96808082B6C8}">
      <dgm:prSet phldrT="[Text]" custT="1"/>
      <dgm:spPr>
        <a:solidFill>
          <a:schemeClr val="accent5"/>
        </a:solidFill>
      </dgm:spPr>
      <dgm:t>
        <a:bodyPr/>
        <a:lstStyle/>
        <a:p>
          <a:pPr rtl="1"/>
          <a:r>
            <a:rPr lang="en-US" sz="1400" b="1" dirty="0">
              <a:latin typeface="Segoe UI Semibold" panose="020B0702040204020203" pitchFamily="34" charset="0"/>
              <a:cs typeface="Segoe UI Semibold" panose="020B0702040204020203" pitchFamily="34" charset="0"/>
            </a:rPr>
            <a:t>Uzbekistan</a:t>
          </a:r>
          <a:endParaRPr lang="he-IL" sz="1400" b="1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06515538-B887-4494-BED3-1CD24357DCC3}" type="parTrans" cxnId="{5FBC1D2E-AF0C-4EB7-BB5F-29BB567A0DE9}">
      <dgm:prSet/>
      <dgm:spPr/>
      <dgm:t>
        <a:bodyPr/>
        <a:lstStyle/>
        <a:p>
          <a:pPr rtl="1"/>
          <a:endParaRPr lang="he-IL"/>
        </a:p>
      </dgm:t>
    </dgm:pt>
    <dgm:pt modelId="{D720A125-EBC4-49A7-8A00-2A8D977B8390}" type="sibTrans" cxnId="{5FBC1D2E-AF0C-4EB7-BB5F-29BB567A0DE9}">
      <dgm:prSet/>
      <dgm:spPr/>
      <dgm:t>
        <a:bodyPr/>
        <a:lstStyle/>
        <a:p>
          <a:pPr rtl="1"/>
          <a:endParaRPr lang="he-IL"/>
        </a:p>
      </dgm:t>
    </dgm:pt>
    <dgm:pt modelId="{DD328C70-2AA0-47B0-BDAF-5D2AEE730281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 err="1">
              <a:latin typeface="Segoe UI Semibold" panose="020B0702040204020203" pitchFamily="34" charset="0"/>
              <a:cs typeface="Segoe UI Semibold" panose="020B0702040204020203" pitchFamily="34" charset="0"/>
            </a:rPr>
            <a:t>NUUz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217BA8BF-29B7-474A-9816-AB92A09810E9}" type="parTrans" cxnId="{459EB0BF-C7D9-45AA-B734-7212BF49BF0B}">
      <dgm:prSet/>
      <dgm:spPr/>
      <dgm:t>
        <a:bodyPr/>
        <a:lstStyle/>
        <a:p>
          <a:pPr rtl="1"/>
          <a:endParaRPr lang="he-IL"/>
        </a:p>
      </dgm:t>
    </dgm:pt>
    <dgm:pt modelId="{40E6070E-72CB-4DEE-B96C-0ED17F484C1F}" type="sibTrans" cxnId="{459EB0BF-C7D9-45AA-B734-7212BF49BF0B}">
      <dgm:prSet/>
      <dgm:spPr/>
      <dgm:t>
        <a:bodyPr/>
        <a:lstStyle/>
        <a:p>
          <a:pPr rtl="1"/>
          <a:endParaRPr lang="he-IL"/>
        </a:p>
      </dgm:t>
    </dgm:pt>
    <dgm:pt modelId="{AB1E1961-F3B4-4F3A-85BC-94D28446520C}">
      <dgm:prSet phldrT="[Text]" custT="1"/>
      <dgm:spPr>
        <a:solidFill>
          <a:schemeClr val="accent5"/>
        </a:solidFill>
      </dgm:spPr>
      <dgm:t>
        <a:bodyPr/>
        <a:lstStyle/>
        <a:p>
          <a:pPr rtl="1"/>
          <a:r>
            <a:rPr lang="en-US" sz="1600" b="1" dirty="0">
              <a:latin typeface="Segoe UI Semibold" panose="020B0702040204020203" pitchFamily="34" charset="0"/>
              <a:cs typeface="Segoe UI Semibold" panose="020B0702040204020203" pitchFamily="34" charset="0"/>
            </a:rPr>
            <a:t>Israel</a:t>
          </a:r>
          <a:endParaRPr lang="he-IL" sz="1600" b="1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25ABE312-50ED-402F-8E41-31672B52C7DC}" type="parTrans" cxnId="{81D96A36-DA2E-4A2F-B862-758BD8296844}">
      <dgm:prSet/>
      <dgm:spPr/>
      <dgm:t>
        <a:bodyPr/>
        <a:lstStyle/>
        <a:p>
          <a:pPr rtl="1"/>
          <a:endParaRPr lang="he-IL"/>
        </a:p>
      </dgm:t>
    </dgm:pt>
    <dgm:pt modelId="{6E6B199D-E83D-48B9-8B50-B242FEB05E20}" type="sibTrans" cxnId="{81D96A36-DA2E-4A2F-B862-758BD8296844}">
      <dgm:prSet/>
      <dgm:spPr/>
      <dgm:t>
        <a:bodyPr/>
        <a:lstStyle/>
        <a:p>
          <a:pPr rtl="1"/>
          <a:endParaRPr lang="he-IL"/>
        </a:p>
      </dgm:t>
    </dgm:pt>
    <dgm:pt modelId="{BAA16C9E-5D3A-43B8-9FC2-524B0E28930D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HIT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1CC101DE-9848-48E1-9681-4FFE054F8672}" type="parTrans" cxnId="{FEB305D2-8556-4752-AC2C-71195EA8B405}">
      <dgm:prSet/>
      <dgm:spPr/>
      <dgm:t>
        <a:bodyPr/>
        <a:lstStyle/>
        <a:p>
          <a:pPr rtl="1"/>
          <a:endParaRPr lang="he-IL"/>
        </a:p>
      </dgm:t>
    </dgm:pt>
    <dgm:pt modelId="{4BAB0FAF-69FD-4CED-BF8F-2938074800A0}" type="sibTrans" cxnId="{FEB305D2-8556-4752-AC2C-71195EA8B405}">
      <dgm:prSet/>
      <dgm:spPr/>
      <dgm:t>
        <a:bodyPr/>
        <a:lstStyle/>
        <a:p>
          <a:pPr rtl="1"/>
          <a:endParaRPr lang="he-IL"/>
        </a:p>
      </dgm:t>
    </dgm:pt>
    <dgm:pt modelId="{C68604F8-443B-497F-A9CD-10EE3A3FA151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HAC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35E433DF-AB7A-4DE9-B7ED-5B7F171F2A28}" type="parTrans" cxnId="{288021AF-2D7C-4BDD-8BC3-5959B4E1FF42}">
      <dgm:prSet/>
      <dgm:spPr/>
      <dgm:t>
        <a:bodyPr/>
        <a:lstStyle/>
        <a:p>
          <a:pPr rtl="1"/>
          <a:endParaRPr lang="he-IL"/>
        </a:p>
      </dgm:t>
    </dgm:pt>
    <dgm:pt modelId="{1855589E-81F1-4A67-9BC7-9F85BD86AB84}" type="sibTrans" cxnId="{288021AF-2D7C-4BDD-8BC3-5959B4E1FF42}">
      <dgm:prSet/>
      <dgm:spPr/>
      <dgm:t>
        <a:bodyPr/>
        <a:lstStyle/>
        <a:p>
          <a:pPr rtl="1"/>
          <a:endParaRPr lang="he-IL"/>
        </a:p>
      </dgm:t>
    </dgm:pt>
    <dgm:pt modelId="{0D22F96D-E761-4035-872D-C2CBABA64203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TUIT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C3348A88-3FA5-4B34-8C2E-A906A2FE7B9C}" type="parTrans" cxnId="{31C0CCFC-565C-490F-803F-0BB8388AC02E}">
      <dgm:prSet/>
      <dgm:spPr/>
      <dgm:t>
        <a:bodyPr/>
        <a:lstStyle/>
        <a:p>
          <a:pPr rtl="1"/>
          <a:endParaRPr lang="he-IL"/>
        </a:p>
      </dgm:t>
    </dgm:pt>
    <dgm:pt modelId="{1207AA7A-7D14-4042-A5BF-36B7FD598908}" type="sibTrans" cxnId="{31C0CCFC-565C-490F-803F-0BB8388AC02E}">
      <dgm:prSet/>
      <dgm:spPr/>
      <dgm:t>
        <a:bodyPr/>
        <a:lstStyle/>
        <a:p>
          <a:pPr rtl="1"/>
          <a:endParaRPr lang="he-IL"/>
        </a:p>
      </dgm:t>
    </dgm:pt>
    <dgm:pt modelId="{9CF3414F-CC65-48E4-B1FE-EF5AC53EAC56}">
      <dgm:prSet phldrT="[Text]" custT="1"/>
      <dgm:spPr>
        <a:solidFill>
          <a:schemeClr val="accent5"/>
        </a:solidFill>
      </dgm:spPr>
      <dgm:t>
        <a:bodyPr/>
        <a:lstStyle/>
        <a:p>
          <a:pPr rtl="1"/>
          <a:r>
            <a:rPr lang="en-US" sz="1500" b="1" dirty="0">
              <a:latin typeface="Segoe UI Semibold" panose="020B0702040204020203" pitchFamily="34" charset="0"/>
              <a:cs typeface="Segoe UI Semibold" panose="020B0702040204020203" pitchFamily="34" charset="0"/>
            </a:rPr>
            <a:t>Kosovo</a:t>
          </a:r>
          <a:endParaRPr lang="he-IL" sz="1500" b="1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98980F86-36FF-4022-A1B2-D29838575264}" type="parTrans" cxnId="{1725B6AC-36F1-44D3-BF5D-AFF1C74E1B8C}">
      <dgm:prSet/>
      <dgm:spPr/>
      <dgm:t>
        <a:bodyPr/>
        <a:lstStyle/>
        <a:p>
          <a:pPr rtl="1"/>
          <a:endParaRPr lang="he-IL"/>
        </a:p>
      </dgm:t>
    </dgm:pt>
    <dgm:pt modelId="{42CBB41C-D50D-44A0-8BC9-E113B44FE112}" type="sibTrans" cxnId="{1725B6AC-36F1-44D3-BF5D-AFF1C74E1B8C}">
      <dgm:prSet/>
      <dgm:spPr/>
      <dgm:t>
        <a:bodyPr/>
        <a:lstStyle/>
        <a:p>
          <a:pPr rtl="1"/>
          <a:endParaRPr lang="he-IL"/>
        </a:p>
      </dgm:t>
    </dgm:pt>
    <dgm:pt modelId="{5660697D-D311-4585-9DF4-65414FD62DE4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/>
              <a:cs typeface="Segoe UI Semibold"/>
            </a:rPr>
            <a:t>UoM</a:t>
          </a:r>
          <a:endParaRPr lang="he-IL" dirty="0">
            <a:latin typeface="Segoe UI Semibold"/>
            <a:cs typeface="Segoe UI Semibold"/>
          </a:endParaRPr>
        </a:p>
      </dgm:t>
    </dgm:pt>
    <dgm:pt modelId="{521F5EE6-EA6B-4520-B052-AFDEE25F5044}" type="parTrans" cxnId="{0F89B26D-207E-495E-A338-ED6C9B45F123}">
      <dgm:prSet/>
      <dgm:spPr/>
      <dgm:t>
        <a:bodyPr/>
        <a:lstStyle/>
        <a:p>
          <a:pPr rtl="1"/>
          <a:endParaRPr lang="he-IL"/>
        </a:p>
      </dgm:t>
    </dgm:pt>
    <dgm:pt modelId="{43B1B6DB-28D0-4422-818E-07E8EFA40FF8}" type="sibTrans" cxnId="{0F89B26D-207E-495E-A338-ED6C9B45F123}">
      <dgm:prSet/>
      <dgm:spPr/>
      <dgm:t>
        <a:bodyPr/>
        <a:lstStyle/>
        <a:p>
          <a:pPr rtl="1"/>
          <a:endParaRPr lang="he-IL"/>
        </a:p>
      </dgm:t>
    </dgm:pt>
    <dgm:pt modelId="{63932829-C815-44DD-A3DD-E6ED4FAA24E8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NSK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2A746F10-E6C1-47CF-B7EB-9867F595B317}" type="parTrans" cxnId="{E5785FBC-0B01-444C-B033-F07E81C1C621}">
      <dgm:prSet/>
      <dgm:spPr/>
      <dgm:t>
        <a:bodyPr/>
        <a:lstStyle/>
        <a:p>
          <a:pPr rtl="1"/>
          <a:endParaRPr lang="he-IL"/>
        </a:p>
      </dgm:t>
    </dgm:pt>
    <dgm:pt modelId="{FAC2F15B-924A-471F-90C5-B2F8C0819CC2}" type="sibTrans" cxnId="{E5785FBC-0B01-444C-B033-F07E81C1C621}">
      <dgm:prSet/>
      <dgm:spPr/>
      <dgm:t>
        <a:bodyPr/>
        <a:lstStyle/>
        <a:p>
          <a:pPr rtl="1"/>
          <a:endParaRPr lang="he-IL"/>
        </a:p>
      </dgm:t>
    </dgm:pt>
    <dgm:pt modelId="{C22E8B78-BF08-437D-B1FC-E14157490345}">
      <dgm:prSet phldrT="[Text]"/>
      <dgm:spPr>
        <a:solidFill>
          <a:schemeClr val="accent5"/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Rep. N. Macedonia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338050C6-906A-4836-AF4B-FACE455F6000}" type="parTrans" cxnId="{1BCAC569-796A-46A6-B4E3-BEE18BFEFEA4}">
      <dgm:prSet/>
      <dgm:spPr/>
      <dgm:t>
        <a:bodyPr/>
        <a:lstStyle/>
        <a:p>
          <a:pPr rtl="1"/>
          <a:endParaRPr lang="he-IL"/>
        </a:p>
      </dgm:t>
    </dgm:pt>
    <dgm:pt modelId="{B8AE438C-680A-4E60-B641-C2C2668F666C}" type="sibTrans" cxnId="{1BCAC569-796A-46A6-B4E3-BEE18BFEFEA4}">
      <dgm:prSet/>
      <dgm:spPr/>
      <dgm:t>
        <a:bodyPr/>
        <a:lstStyle/>
        <a:p>
          <a:pPr rtl="1"/>
          <a:endParaRPr lang="he-IL"/>
        </a:p>
      </dgm:t>
    </dgm:pt>
    <dgm:pt modelId="{A2116133-31DA-4372-BEF9-C5B01945D007}">
      <dgm:prSet phldrT="[Text]" custT="1"/>
      <dgm:spPr>
        <a:solidFill>
          <a:schemeClr val="accent5"/>
        </a:solidFill>
      </dgm:spPr>
      <dgm:t>
        <a:bodyPr/>
        <a:lstStyle/>
        <a:p>
          <a:pPr rtl="1"/>
          <a:r>
            <a:rPr lang="en-US" sz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Greece</a:t>
          </a:r>
          <a:endParaRPr lang="he-IL" sz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D740C570-A307-482E-AF56-0A55CE7D7508}" type="parTrans" cxnId="{6F56C2F3-4296-4E00-928D-967DDA961AC7}">
      <dgm:prSet/>
      <dgm:spPr/>
      <dgm:t>
        <a:bodyPr/>
        <a:lstStyle/>
        <a:p>
          <a:pPr rtl="1"/>
          <a:endParaRPr lang="he-IL"/>
        </a:p>
      </dgm:t>
    </dgm:pt>
    <dgm:pt modelId="{7FFC41AB-013A-489C-B45D-E4142DFA1B05}" type="sibTrans" cxnId="{6F56C2F3-4296-4E00-928D-967DDA961AC7}">
      <dgm:prSet/>
      <dgm:spPr/>
      <dgm:t>
        <a:bodyPr/>
        <a:lstStyle/>
        <a:p>
          <a:pPr rtl="1"/>
          <a:endParaRPr lang="he-IL"/>
        </a:p>
      </dgm:t>
    </dgm:pt>
    <dgm:pt modelId="{597B8106-99C5-477D-BB8C-D99208BD99E9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/>
            <a:t>FINKI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8A7A5CEB-9888-4833-8E4A-A16CF3EED3E8}" type="parTrans" cxnId="{0E962504-13DC-466E-A9A2-D7B5CA38C075}">
      <dgm:prSet/>
      <dgm:spPr/>
      <dgm:t>
        <a:bodyPr/>
        <a:lstStyle/>
        <a:p>
          <a:pPr rtl="1"/>
          <a:endParaRPr lang="he-IL"/>
        </a:p>
      </dgm:t>
    </dgm:pt>
    <dgm:pt modelId="{51C755C4-0D1A-4644-9006-B4A0095BF7D5}" type="sibTrans" cxnId="{0E962504-13DC-466E-A9A2-D7B5CA38C075}">
      <dgm:prSet/>
      <dgm:spPr/>
      <dgm:t>
        <a:bodyPr/>
        <a:lstStyle/>
        <a:p>
          <a:pPr rtl="1"/>
          <a:endParaRPr lang="he-IL"/>
        </a:p>
      </dgm:t>
    </dgm:pt>
    <dgm:pt modelId="{DF1B4B71-85D0-40ED-A753-9F6702BF7A1F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/>
            <a:t>TEI Crete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BE23113E-6C09-496D-8FAF-1E927602C79F}" type="parTrans" cxnId="{AA7A642F-6E09-440A-B672-A4409AEB148C}">
      <dgm:prSet/>
      <dgm:spPr/>
      <dgm:t>
        <a:bodyPr/>
        <a:lstStyle/>
        <a:p>
          <a:pPr rtl="1"/>
          <a:endParaRPr lang="he-IL"/>
        </a:p>
      </dgm:t>
    </dgm:pt>
    <dgm:pt modelId="{79F7F7E0-FD86-43C5-B48F-D8797453DE7B}" type="sibTrans" cxnId="{AA7A642F-6E09-440A-B672-A4409AEB148C}">
      <dgm:prSet/>
      <dgm:spPr/>
      <dgm:t>
        <a:bodyPr/>
        <a:lstStyle/>
        <a:p>
          <a:pPr rtl="1"/>
          <a:endParaRPr lang="he-IL"/>
        </a:p>
      </dgm:t>
    </dgm:pt>
    <dgm:pt modelId="{F7EDA13F-A775-4E5C-B0C8-77047D62183E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>
              <a:latin typeface="Segoe UI Semibold" panose="020B0702040204020203" pitchFamily="34" charset="0"/>
              <a:cs typeface="Segoe UI Semibold" panose="020B0702040204020203" pitchFamily="34" charset="0"/>
            </a:rPr>
            <a:t>KEEI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CE6ECA84-4D43-4FA1-8907-D117E320F202}" type="parTrans" cxnId="{EA4EEC7D-8357-406C-A285-60C434347A1C}">
      <dgm:prSet/>
      <dgm:spPr/>
      <dgm:t>
        <a:bodyPr/>
        <a:lstStyle/>
        <a:p>
          <a:pPr rtl="1"/>
          <a:endParaRPr lang="he-IL"/>
        </a:p>
      </dgm:t>
    </dgm:pt>
    <dgm:pt modelId="{1FE01CD0-B7CA-4A04-8922-8528F1774BE9}" type="sibTrans" cxnId="{EA4EEC7D-8357-406C-A285-60C434347A1C}">
      <dgm:prSet/>
      <dgm:spPr/>
      <dgm:t>
        <a:bodyPr/>
        <a:lstStyle/>
        <a:p>
          <a:pPr rtl="1"/>
          <a:endParaRPr lang="he-IL"/>
        </a:p>
      </dgm:t>
    </dgm:pt>
    <dgm:pt modelId="{ECFFF8E6-00E4-4E78-BE62-9924A794A2BC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en-US" dirty="0" err="1">
              <a:latin typeface="Segoe UI Semibold" panose="020B0702040204020203" pitchFamily="34" charset="0"/>
              <a:cs typeface="Segoe UI Semibold" panose="020B0702040204020203" pitchFamily="34" charset="0"/>
            </a:rPr>
            <a:t>UoP</a:t>
          </a:r>
          <a:endParaRPr lang="he-IL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04A03029-74F1-4486-82C8-1BAB4F0C2FD2}" type="parTrans" cxnId="{738CC8CA-54ED-4CE1-9C0F-CCADF0BCB536}">
      <dgm:prSet/>
      <dgm:spPr/>
      <dgm:t>
        <a:bodyPr/>
        <a:lstStyle/>
        <a:p>
          <a:pPr rtl="1"/>
          <a:endParaRPr lang="he-IL"/>
        </a:p>
      </dgm:t>
    </dgm:pt>
    <dgm:pt modelId="{BDAB72C3-DE18-4667-8547-76E14A0947DB}" type="sibTrans" cxnId="{738CC8CA-54ED-4CE1-9C0F-CCADF0BCB536}">
      <dgm:prSet/>
      <dgm:spPr/>
      <dgm:t>
        <a:bodyPr/>
        <a:lstStyle/>
        <a:p>
          <a:pPr rtl="1"/>
          <a:endParaRPr lang="he-IL"/>
        </a:p>
      </dgm:t>
    </dgm:pt>
    <dgm:pt modelId="{51525BF0-DE89-4F57-9049-2E99587E57BC}" type="pres">
      <dgm:prSet presAssocID="{D6D7FA7E-F9BB-4237-BEDA-28150AB084AD}" presName="list" presStyleCnt="0">
        <dgm:presLayoutVars>
          <dgm:dir/>
          <dgm:animLvl val="lvl"/>
        </dgm:presLayoutVars>
      </dgm:prSet>
      <dgm:spPr/>
    </dgm:pt>
    <dgm:pt modelId="{D50EA8B0-F6F7-45FE-AC2C-9285EB5B0DFA}" type="pres">
      <dgm:prSet presAssocID="{BD6AB11C-E99C-49C9-BEE4-96808082B6C8}" presName="posSpace" presStyleCnt="0"/>
      <dgm:spPr/>
    </dgm:pt>
    <dgm:pt modelId="{3DB7F3B8-E1ED-4872-8272-60EEF10AAEDC}" type="pres">
      <dgm:prSet presAssocID="{BD6AB11C-E99C-49C9-BEE4-96808082B6C8}" presName="vertFlow" presStyleCnt="0"/>
      <dgm:spPr/>
    </dgm:pt>
    <dgm:pt modelId="{BB49A8CA-56DF-4CCC-984E-030A16788786}" type="pres">
      <dgm:prSet presAssocID="{BD6AB11C-E99C-49C9-BEE4-96808082B6C8}" presName="topSpace" presStyleCnt="0"/>
      <dgm:spPr/>
    </dgm:pt>
    <dgm:pt modelId="{CDAB53F2-294A-4A43-A3E9-2CE6122A48F7}" type="pres">
      <dgm:prSet presAssocID="{BD6AB11C-E99C-49C9-BEE4-96808082B6C8}" presName="firstComp" presStyleCnt="0"/>
      <dgm:spPr/>
    </dgm:pt>
    <dgm:pt modelId="{A2281824-03C6-4E7A-88B7-E727EE408460}" type="pres">
      <dgm:prSet presAssocID="{BD6AB11C-E99C-49C9-BEE4-96808082B6C8}" presName="firstChild" presStyleLbl="bgAccFollowNode1" presStyleIdx="0" presStyleCnt="10"/>
      <dgm:spPr/>
    </dgm:pt>
    <dgm:pt modelId="{CA6F8DC0-3126-4E02-9F7D-825F091EE5EC}" type="pres">
      <dgm:prSet presAssocID="{BD6AB11C-E99C-49C9-BEE4-96808082B6C8}" presName="firstChildTx" presStyleLbl="bgAccFollowNode1" presStyleIdx="0" presStyleCnt="10">
        <dgm:presLayoutVars>
          <dgm:bulletEnabled val="1"/>
        </dgm:presLayoutVars>
      </dgm:prSet>
      <dgm:spPr/>
    </dgm:pt>
    <dgm:pt modelId="{784188C0-EDBD-49D2-A96E-F4559A52E2E9}" type="pres">
      <dgm:prSet presAssocID="{0D22F96D-E761-4035-872D-C2CBABA64203}" presName="comp" presStyleCnt="0"/>
      <dgm:spPr/>
    </dgm:pt>
    <dgm:pt modelId="{20C65752-4355-4C34-8349-A69C2B0F64CC}" type="pres">
      <dgm:prSet presAssocID="{0D22F96D-E761-4035-872D-C2CBABA64203}" presName="child" presStyleLbl="bgAccFollowNode1" presStyleIdx="1" presStyleCnt="10"/>
      <dgm:spPr/>
    </dgm:pt>
    <dgm:pt modelId="{5BA3676A-242C-4F56-9D8E-7EE353CFC1F7}" type="pres">
      <dgm:prSet presAssocID="{0D22F96D-E761-4035-872D-C2CBABA64203}" presName="childTx" presStyleLbl="bgAccFollowNode1" presStyleIdx="1" presStyleCnt="10">
        <dgm:presLayoutVars>
          <dgm:bulletEnabled val="1"/>
        </dgm:presLayoutVars>
      </dgm:prSet>
      <dgm:spPr/>
    </dgm:pt>
    <dgm:pt modelId="{A48CFFD4-F15D-4B85-BAF7-1FC6D17321C2}" type="pres">
      <dgm:prSet presAssocID="{F7EDA13F-A775-4E5C-B0C8-77047D62183E}" presName="comp" presStyleCnt="0"/>
      <dgm:spPr/>
    </dgm:pt>
    <dgm:pt modelId="{39911F01-765F-4011-A446-6E2F7408D384}" type="pres">
      <dgm:prSet presAssocID="{F7EDA13F-A775-4E5C-B0C8-77047D62183E}" presName="child" presStyleLbl="bgAccFollowNode1" presStyleIdx="2" presStyleCnt="10"/>
      <dgm:spPr/>
    </dgm:pt>
    <dgm:pt modelId="{9A080095-024B-4AFA-9B3C-CDB3C88E63BC}" type="pres">
      <dgm:prSet presAssocID="{F7EDA13F-A775-4E5C-B0C8-77047D62183E}" presName="childTx" presStyleLbl="bgAccFollowNode1" presStyleIdx="2" presStyleCnt="10">
        <dgm:presLayoutVars>
          <dgm:bulletEnabled val="1"/>
        </dgm:presLayoutVars>
      </dgm:prSet>
      <dgm:spPr/>
    </dgm:pt>
    <dgm:pt modelId="{1795F840-185E-452E-8943-947DB55EDA4F}" type="pres">
      <dgm:prSet presAssocID="{BD6AB11C-E99C-49C9-BEE4-96808082B6C8}" presName="negSpace" presStyleCnt="0"/>
      <dgm:spPr/>
    </dgm:pt>
    <dgm:pt modelId="{3B7D17E1-5E82-4433-8E72-3C856A913E18}" type="pres">
      <dgm:prSet presAssocID="{BD6AB11C-E99C-49C9-BEE4-96808082B6C8}" presName="circle" presStyleLbl="node1" presStyleIdx="0" presStyleCnt="5" custScaleX="243425" custLinFactNeighborY="-16032"/>
      <dgm:spPr/>
    </dgm:pt>
    <dgm:pt modelId="{9675B0EA-3215-47E1-9C6E-BED9E49E3EE2}" type="pres">
      <dgm:prSet presAssocID="{D720A125-EBC4-49A7-8A00-2A8D977B8390}" presName="transSpace" presStyleCnt="0"/>
      <dgm:spPr/>
    </dgm:pt>
    <dgm:pt modelId="{82FE5E98-3EE2-44D5-8DA7-828E4262BADB}" type="pres">
      <dgm:prSet presAssocID="{9CF3414F-CC65-48E4-B1FE-EF5AC53EAC56}" presName="posSpace" presStyleCnt="0"/>
      <dgm:spPr/>
    </dgm:pt>
    <dgm:pt modelId="{65FB5C59-B6B1-40C2-9319-FA79695A215B}" type="pres">
      <dgm:prSet presAssocID="{9CF3414F-CC65-48E4-B1FE-EF5AC53EAC56}" presName="vertFlow" presStyleCnt="0"/>
      <dgm:spPr/>
    </dgm:pt>
    <dgm:pt modelId="{6D318E31-1724-433E-A921-5D471ED4A3CE}" type="pres">
      <dgm:prSet presAssocID="{9CF3414F-CC65-48E4-B1FE-EF5AC53EAC56}" presName="topSpace" presStyleCnt="0"/>
      <dgm:spPr/>
    </dgm:pt>
    <dgm:pt modelId="{A42E9846-15ED-4F3C-BE9F-7CEC072899C5}" type="pres">
      <dgm:prSet presAssocID="{9CF3414F-CC65-48E4-B1FE-EF5AC53EAC56}" presName="firstComp" presStyleCnt="0"/>
      <dgm:spPr/>
    </dgm:pt>
    <dgm:pt modelId="{4B5DC5B2-8B3E-4011-98EE-372706DBB45D}" type="pres">
      <dgm:prSet presAssocID="{9CF3414F-CC65-48E4-B1FE-EF5AC53EAC56}" presName="firstChild" presStyleLbl="bgAccFollowNode1" presStyleIdx="3" presStyleCnt="10" custLinFactNeighborX="-19750"/>
      <dgm:spPr/>
    </dgm:pt>
    <dgm:pt modelId="{CA0A23F4-A504-43A5-88FE-A460175B2ACB}" type="pres">
      <dgm:prSet presAssocID="{9CF3414F-CC65-48E4-B1FE-EF5AC53EAC56}" presName="firstChildTx" presStyleLbl="bgAccFollowNode1" presStyleIdx="3" presStyleCnt="10">
        <dgm:presLayoutVars>
          <dgm:bulletEnabled val="1"/>
        </dgm:presLayoutVars>
      </dgm:prSet>
      <dgm:spPr/>
    </dgm:pt>
    <dgm:pt modelId="{0B580520-D98E-4997-8737-D8E023363CDD}" type="pres">
      <dgm:prSet presAssocID="{63932829-C815-44DD-A3DD-E6ED4FAA24E8}" presName="comp" presStyleCnt="0"/>
      <dgm:spPr/>
    </dgm:pt>
    <dgm:pt modelId="{5D91CB3B-2DE1-43D5-B0BB-817044845F72}" type="pres">
      <dgm:prSet presAssocID="{63932829-C815-44DD-A3DD-E6ED4FAA24E8}" presName="child" presStyleLbl="bgAccFollowNode1" presStyleIdx="4" presStyleCnt="10" custLinFactNeighborX="-19750"/>
      <dgm:spPr/>
    </dgm:pt>
    <dgm:pt modelId="{8C8AA3E6-50E4-4FD1-B1F9-0FCF97BB49AF}" type="pres">
      <dgm:prSet presAssocID="{63932829-C815-44DD-A3DD-E6ED4FAA24E8}" presName="childTx" presStyleLbl="bgAccFollowNode1" presStyleIdx="4" presStyleCnt="10">
        <dgm:presLayoutVars>
          <dgm:bulletEnabled val="1"/>
        </dgm:presLayoutVars>
      </dgm:prSet>
      <dgm:spPr/>
    </dgm:pt>
    <dgm:pt modelId="{F792F685-5A71-4B77-8C45-A3B92BFC1F2E}" type="pres">
      <dgm:prSet presAssocID="{ECFFF8E6-00E4-4E78-BE62-9924A794A2BC}" presName="comp" presStyleCnt="0"/>
      <dgm:spPr/>
    </dgm:pt>
    <dgm:pt modelId="{927BA93E-E8FC-4674-A4E7-94FB1CC39907}" type="pres">
      <dgm:prSet presAssocID="{ECFFF8E6-00E4-4E78-BE62-9924A794A2BC}" presName="child" presStyleLbl="bgAccFollowNode1" presStyleIdx="5" presStyleCnt="10" custLinFactNeighborX="-20080"/>
      <dgm:spPr/>
    </dgm:pt>
    <dgm:pt modelId="{CA8E4FFB-A634-426E-A30A-D9BAC02CF8A9}" type="pres">
      <dgm:prSet presAssocID="{ECFFF8E6-00E4-4E78-BE62-9924A794A2BC}" presName="childTx" presStyleLbl="bgAccFollowNode1" presStyleIdx="5" presStyleCnt="10">
        <dgm:presLayoutVars>
          <dgm:bulletEnabled val="1"/>
        </dgm:presLayoutVars>
      </dgm:prSet>
      <dgm:spPr/>
    </dgm:pt>
    <dgm:pt modelId="{700F029D-D8A5-4C2F-B341-5CD7712ABAC7}" type="pres">
      <dgm:prSet presAssocID="{9CF3414F-CC65-48E4-B1FE-EF5AC53EAC56}" presName="negSpace" presStyleCnt="0"/>
      <dgm:spPr/>
    </dgm:pt>
    <dgm:pt modelId="{EC8C44D4-D7C6-485A-A923-699135F7F17A}" type="pres">
      <dgm:prSet presAssocID="{9CF3414F-CC65-48E4-B1FE-EF5AC53EAC56}" presName="circle" presStyleLbl="node1" presStyleIdx="1" presStyleCnt="5" custScaleX="176976" custLinFactNeighborX="-19750" custLinFactNeighborY="-16032"/>
      <dgm:spPr/>
    </dgm:pt>
    <dgm:pt modelId="{09330111-3248-4561-916F-C4213EC54FD5}" type="pres">
      <dgm:prSet presAssocID="{42CBB41C-D50D-44A0-8BC9-E113B44FE112}" presName="transSpace" presStyleCnt="0"/>
      <dgm:spPr/>
    </dgm:pt>
    <dgm:pt modelId="{5595A267-4686-45D5-9C70-49804AAF3714}" type="pres">
      <dgm:prSet presAssocID="{AB1E1961-F3B4-4F3A-85BC-94D28446520C}" presName="posSpace" presStyleCnt="0"/>
      <dgm:spPr/>
    </dgm:pt>
    <dgm:pt modelId="{B3268522-BF8F-441F-8B8D-4D396AFB4EAA}" type="pres">
      <dgm:prSet presAssocID="{AB1E1961-F3B4-4F3A-85BC-94D28446520C}" presName="vertFlow" presStyleCnt="0"/>
      <dgm:spPr/>
    </dgm:pt>
    <dgm:pt modelId="{ABFB3204-0DEC-49D6-AE48-AD04B93DA879}" type="pres">
      <dgm:prSet presAssocID="{AB1E1961-F3B4-4F3A-85BC-94D28446520C}" presName="topSpace" presStyleCnt="0"/>
      <dgm:spPr/>
    </dgm:pt>
    <dgm:pt modelId="{1C30850A-6FF0-4969-B672-2430B9ACB3A2}" type="pres">
      <dgm:prSet presAssocID="{AB1E1961-F3B4-4F3A-85BC-94D28446520C}" presName="firstComp" presStyleCnt="0"/>
      <dgm:spPr/>
    </dgm:pt>
    <dgm:pt modelId="{ED692BA4-43A9-46B4-8A3A-74768219C56D}" type="pres">
      <dgm:prSet presAssocID="{AB1E1961-F3B4-4F3A-85BC-94D28446520C}" presName="firstChild" presStyleLbl="bgAccFollowNode1" presStyleIdx="6" presStyleCnt="10" custLinFactNeighborX="-43280"/>
      <dgm:spPr/>
    </dgm:pt>
    <dgm:pt modelId="{D21F77B5-958D-4EB2-AEFC-858424AA68FD}" type="pres">
      <dgm:prSet presAssocID="{AB1E1961-F3B4-4F3A-85BC-94D28446520C}" presName="firstChildTx" presStyleLbl="bgAccFollowNode1" presStyleIdx="6" presStyleCnt="10">
        <dgm:presLayoutVars>
          <dgm:bulletEnabled val="1"/>
        </dgm:presLayoutVars>
      </dgm:prSet>
      <dgm:spPr/>
    </dgm:pt>
    <dgm:pt modelId="{1BCB595B-17BA-43F2-B250-531EAD91B57F}" type="pres">
      <dgm:prSet presAssocID="{C68604F8-443B-497F-A9CD-10EE3A3FA151}" presName="comp" presStyleCnt="0"/>
      <dgm:spPr/>
    </dgm:pt>
    <dgm:pt modelId="{E484F1FC-F9C0-4229-A3DF-92D4E39410DC}" type="pres">
      <dgm:prSet presAssocID="{C68604F8-443B-497F-A9CD-10EE3A3FA151}" presName="child" presStyleLbl="bgAccFollowNode1" presStyleIdx="7" presStyleCnt="10" custLinFactNeighborX="-43280"/>
      <dgm:spPr/>
    </dgm:pt>
    <dgm:pt modelId="{02DBBD17-F530-4D25-94FC-F68410775C4F}" type="pres">
      <dgm:prSet presAssocID="{C68604F8-443B-497F-A9CD-10EE3A3FA151}" presName="childTx" presStyleLbl="bgAccFollowNode1" presStyleIdx="7" presStyleCnt="10">
        <dgm:presLayoutVars>
          <dgm:bulletEnabled val="1"/>
        </dgm:presLayoutVars>
      </dgm:prSet>
      <dgm:spPr/>
    </dgm:pt>
    <dgm:pt modelId="{B2A97C49-6C4D-4366-86EF-53C0F5471345}" type="pres">
      <dgm:prSet presAssocID="{AB1E1961-F3B4-4F3A-85BC-94D28446520C}" presName="negSpace" presStyleCnt="0"/>
      <dgm:spPr/>
    </dgm:pt>
    <dgm:pt modelId="{DB01F469-176F-4ABE-A913-B0439AEB3E6D}" type="pres">
      <dgm:prSet presAssocID="{AB1E1961-F3B4-4F3A-85BC-94D28446520C}" presName="circle" presStyleLbl="node1" presStyleIdx="2" presStyleCnt="5" custScaleX="160372" custLinFactNeighborX="-32709" custLinFactNeighborY="-16032"/>
      <dgm:spPr/>
    </dgm:pt>
    <dgm:pt modelId="{9E56E8E0-FD6C-4F8E-AED9-602A6DE07A9D}" type="pres">
      <dgm:prSet presAssocID="{6E6B199D-E83D-48B9-8B50-B242FEB05E20}" presName="transSpace" presStyleCnt="0"/>
      <dgm:spPr/>
    </dgm:pt>
    <dgm:pt modelId="{62AC9F97-8ABA-4889-BFFB-27C2C16A3C58}" type="pres">
      <dgm:prSet presAssocID="{C22E8B78-BF08-437D-B1FC-E14157490345}" presName="posSpace" presStyleCnt="0"/>
      <dgm:spPr/>
    </dgm:pt>
    <dgm:pt modelId="{1F049839-C936-44EE-A8F0-118A9BE00C00}" type="pres">
      <dgm:prSet presAssocID="{C22E8B78-BF08-437D-B1FC-E14157490345}" presName="vertFlow" presStyleCnt="0"/>
      <dgm:spPr/>
    </dgm:pt>
    <dgm:pt modelId="{22EB0D8E-88EA-450B-9974-5D38DDC9578D}" type="pres">
      <dgm:prSet presAssocID="{C22E8B78-BF08-437D-B1FC-E14157490345}" presName="topSpace" presStyleCnt="0"/>
      <dgm:spPr/>
    </dgm:pt>
    <dgm:pt modelId="{19CF4B86-EA0E-43F3-B259-F71A9B30F9BC}" type="pres">
      <dgm:prSet presAssocID="{C22E8B78-BF08-437D-B1FC-E14157490345}" presName="firstComp" presStyleCnt="0"/>
      <dgm:spPr/>
    </dgm:pt>
    <dgm:pt modelId="{6C718438-341F-4506-A05F-C6AAD1D92F50}" type="pres">
      <dgm:prSet presAssocID="{C22E8B78-BF08-437D-B1FC-E14157490345}" presName="firstChild" presStyleLbl="bgAccFollowNode1" presStyleIdx="8" presStyleCnt="10" custLinFactNeighborX="-54176"/>
      <dgm:spPr/>
    </dgm:pt>
    <dgm:pt modelId="{3C75102C-9C16-4977-9FFC-14BE87279F57}" type="pres">
      <dgm:prSet presAssocID="{C22E8B78-BF08-437D-B1FC-E14157490345}" presName="firstChildTx" presStyleLbl="bgAccFollowNode1" presStyleIdx="8" presStyleCnt="10">
        <dgm:presLayoutVars>
          <dgm:bulletEnabled val="1"/>
        </dgm:presLayoutVars>
      </dgm:prSet>
      <dgm:spPr/>
    </dgm:pt>
    <dgm:pt modelId="{A0A63A7E-763F-4C47-9DB8-8B9CCFAC609E}" type="pres">
      <dgm:prSet presAssocID="{C22E8B78-BF08-437D-B1FC-E14157490345}" presName="negSpace" presStyleCnt="0"/>
      <dgm:spPr/>
    </dgm:pt>
    <dgm:pt modelId="{F9A8210C-D9C1-4CFF-8C9C-5B5B87E4D42A}" type="pres">
      <dgm:prSet presAssocID="{C22E8B78-BF08-437D-B1FC-E14157490345}" presName="circle" presStyleLbl="node1" presStyleIdx="3" presStyleCnt="5" custScaleX="146872" custLinFactNeighborX="-54176" custLinFactNeighborY="-19519"/>
      <dgm:spPr/>
    </dgm:pt>
    <dgm:pt modelId="{5A227198-0005-45DA-B81C-99349DFCC54F}" type="pres">
      <dgm:prSet presAssocID="{B8AE438C-680A-4E60-B641-C2C2668F666C}" presName="transSpace" presStyleCnt="0"/>
      <dgm:spPr/>
    </dgm:pt>
    <dgm:pt modelId="{623AA317-C9ED-4EA8-A62C-61C22495DB8B}" type="pres">
      <dgm:prSet presAssocID="{A2116133-31DA-4372-BEF9-C5B01945D007}" presName="posSpace" presStyleCnt="0"/>
      <dgm:spPr/>
    </dgm:pt>
    <dgm:pt modelId="{ED9EE0D2-E1FD-4CE8-99F6-BEB5E91E612C}" type="pres">
      <dgm:prSet presAssocID="{A2116133-31DA-4372-BEF9-C5B01945D007}" presName="vertFlow" presStyleCnt="0"/>
      <dgm:spPr/>
    </dgm:pt>
    <dgm:pt modelId="{551EC56A-B572-411F-B4AD-E9A12C8BA1B1}" type="pres">
      <dgm:prSet presAssocID="{A2116133-31DA-4372-BEF9-C5B01945D007}" presName="topSpace" presStyleCnt="0"/>
      <dgm:spPr/>
    </dgm:pt>
    <dgm:pt modelId="{9C9EF71C-2450-4FBC-B354-41BE3D8EBF33}" type="pres">
      <dgm:prSet presAssocID="{A2116133-31DA-4372-BEF9-C5B01945D007}" presName="firstComp" presStyleCnt="0"/>
      <dgm:spPr/>
    </dgm:pt>
    <dgm:pt modelId="{A44CDFB0-4A6E-4879-BEC3-7F2C559C1FD7}" type="pres">
      <dgm:prSet presAssocID="{A2116133-31DA-4372-BEF9-C5B01945D007}" presName="firstChild" presStyleLbl="bgAccFollowNode1" presStyleIdx="9" presStyleCnt="10" custLinFactNeighborX="-68360"/>
      <dgm:spPr/>
    </dgm:pt>
    <dgm:pt modelId="{77CBE25A-1700-4F79-A042-E31405161D39}" type="pres">
      <dgm:prSet presAssocID="{A2116133-31DA-4372-BEF9-C5B01945D007}" presName="firstChildTx" presStyleLbl="bgAccFollowNode1" presStyleIdx="9" presStyleCnt="10">
        <dgm:presLayoutVars>
          <dgm:bulletEnabled val="1"/>
        </dgm:presLayoutVars>
      </dgm:prSet>
      <dgm:spPr/>
    </dgm:pt>
    <dgm:pt modelId="{CE67081F-3A3B-412C-9EE0-8CEBD7876405}" type="pres">
      <dgm:prSet presAssocID="{A2116133-31DA-4372-BEF9-C5B01945D007}" presName="negSpace" presStyleCnt="0"/>
      <dgm:spPr/>
    </dgm:pt>
    <dgm:pt modelId="{1BF547D0-F2C7-48BA-9F90-D4008B0F463F}" type="pres">
      <dgm:prSet presAssocID="{A2116133-31DA-4372-BEF9-C5B01945D007}" presName="circle" presStyleLbl="node1" presStyleIdx="4" presStyleCnt="5" custScaleX="150363" custLinFactNeighborX="-44583" custLinFactNeighborY="-16032"/>
      <dgm:spPr/>
    </dgm:pt>
  </dgm:ptLst>
  <dgm:cxnLst>
    <dgm:cxn modelId="{0E962504-13DC-466E-A9A2-D7B5CA38C075}" srcId="{C22E8B78-BF08-437D-B1FC-E14157490345}" destId="{597B8106-99C5-477D-BB8C-D99208BD99E9}" srcOrd="0" destOrd="0" parTransId="{8A7A5CEB-9888-4833-8E4A-A16CF3EED3E8}" sibTransId="{51C755C4-0D1A-4644-9006-B4A0095BF7D5}"/>
    <dgm:cxn modelId="{B0018F07-FCBE-42D3-BDAE-95F48A1D3288}" type="presOf" srcId="{ECFFF8E6-00E4-4E78-BE62-9924A794A2BC}" destId="{CA8E4FFB-A634-426E-A30A-D9BAC02CF8A9}" srcOrd="1" destOrd="0" presId="urn:microsoft.com/office/officeart/2005/8/layout/hList9"/>
    <dgm:cxn modelId="{F87ED009-F6DC-45DD-BC34-2B1FD2B8F504}" type="presOf" srcId="{63932829-C815-44DD-A3DD-E6ED4FAA24E8}" destId="{8C8AA3E6-50E4-4FD1-B1F9-0FCF97BB49AF}" srcOrd="1" destOrd="0" presId="urn:microsoft.com/office/officeart/2005/8/layout/hList9"/>
    <dgm:cxn modelId="{68987E11-DDC9-4A82-91F4-E02982B723C7}" type="presOf" srcId="{F7EDA13F-A775-4E5C-B0C8-77047D62183E}" destId="{9A080095-024B-4AFA-9B3C-CDB3C88E63BC}" srcOrd="1" destOrd="0" presId="urn:microsoft.com/office/officeart/2005/8/layout/hList9"/>
    <dgm:cxn modelId="{FE0FCD11-9E4E-4826-818A-F5398AE51090}" type="presOf" srcId="{D6D7FA7E-F9BB-4237-BEDA-28150AB084AD}" destId="{51525BF0-DE89-4F57-9049-2E99587E57BC}" srcOrd="0" destOrd="0" presId="urn:microsoft.com/office/officeart/2005/8/layout/hList9"/>
    <dgm:cxn modelId="{15FC211D-7367-41A2-861A-7162BEE80C15}" type="presOf" srcId="{0D22F96D-E761-4035-872D-C2CBABA64203}" destId="{20C65752-4355-4C34-8349-A69C2B0F64CC}" srcOrd="0" destOrd="0" presId="urn:microsoft.com/office/officeart/2005/8/layout/hList9"/>
    <dgm:cxn modelId="{BC3F2922-B43F-4AF2-BA10-28660CA1D04B}" type="presOf" srcId="{DF1B4B71-85D0-40ED-A753-9F6702BF7A1F}" destId="{A44CDFB0-4A6E-4879-BEC3-7F2C559C1FD7}" srcOrd="0" destOrd="0" presId="urn:microsoft.com/office/officeart/2005/8/layout/hList9"/>
    <dgm:cxn modelId="{DBC8D823-D9B9-4FA9-ABAB-08185EDB2F03}" type="presOf" srcId="{BAA16C9E-5D3A-43B8-9FC2-524B0E28930D}" destId="{ED692BA4-43A9-46B4-8A3A-74768219C56D}" srcOrd="0" destOrd="0" presId="urn:microsoft.com/office/officeart/2005/8/layout/hList9"/>
    <dgm:cxn modelId="{D912C227-4754-4D00-A0E7-8CA5BAC878CF}" type="presOf" srcId="{C68604F8-443B-497F-A9CD-10EE3A3FA151}" destId="{E484F1FC-F9C0-4229-A3DF-92D4E39410DC}" srcOrd="0" destOrd="0" presId="urn:microsoft.com/office/officeart/2005/8/layout/hList9"/>
    <dgm:cxn modelId="{5FBC1D2E-AF0C-4EB7-BB5F-29BB567A0DE9}" srcId="{D6D7FA7E-F9BB-4237-BEDA-28150AB084AD}" destId="{BD6AB11C-E99C-49C9-BEE4-96808082B6C8}" srcOrd="0" destOrd="0" parTransId="{06515538-B887-4494-BED3-1CD24357DCC3}" sibTransId="{D720A125-EBC4-49A7-8A00-2A8D977B8390}"/>
    <dgm:cxn modelId="{AA7A642F-6E09-440A-B672-A4409AEB148C}" srcId="{A2116133-31DA-4372-BEF9-C5B01945D007}" destId="{DF1B4B71-85D0-40ED-A753-9F6702BF7A1F}" srcOrd="0" destOrd="0" parTransId="{BE23113E-6C09-496D-8FAF-1E927602C79F}" sibTransId="{79F7F7E0-FD86-43C5-B48F-D8797453DE7B}"/>
    <dgm:cxn modelId="{9217512F-CF04-416A-A5AB-8B5E441E001A}" type="presOf" srcId="{DD328C70-2AA0-47B0-BDAF-5D2AEE730281}" destId="{CA6F8DC0-3126-4E02-9F7D-825F091EE5EC}" srcOrd="1" destOrd="0" presId="urn:microsoft.com/office/officeart/2005/8/layout/hList9"/>
    <dgm:cxn modelId="{81D96A36-DA2E-4A2F-B862-758BD8296844}" srcId="{D6D7FA7E-F9BB-4237-BEDA-28150AB084AD}" destId="{AB1E1961-F3B4-4F3A-85BC-94D28446520C}" srcOrd="2" destOrd="0" parTransId="{25ABE312-50ED-402F-8E41-31672B52C7DC}" sibTransId="{6E6B199D-E83D-48B9-8B50-B242FEB05E20}"/>
    <dgm:cxn modelId="{31BC6E37-EEF2-412E-8AFD-E5CAF5CA7901}" type="presOf" srcId="{C22E8B78-BF08-437D-B1FC-E14157490345}" destId="{F9A8210C-D9C1-4CFF-8C9C-5B5B87E4D42A}" srcOrd="0" destOrd="0" presId="urn:microsoft.com/office/officeart/2005/8/layout/hList9"/>
    <dgm:cxn modelId="{1BCAC569-796A-46A6-B4E3-BEE18BFEFEA4}" srcId="{D6D7FA7E-F9BB-4237-BEDA-28150AB084AD}" destId="{C22E8B78-BF08-437D-B1FC-E14157490345}" srcOrd="3" destOrd="0" parTransId="{338050C6-906A-4836-AF4B-FACE455F6000}" sibTransId="{B8AE438C-680A-4E60-B641-C2C2668F666C}"/>
    <dgm:cxn modelId="{1FB9414A-6361-4B04-BD5B-F6828CBECA30}" type="presOf" srcId="{ECFFF8E6-00E4-4E78-BE62-9924A794A2BC}" destId="{927BA93E-E8FC-4674-A4E7-94FB1CC39907}" srcOrd="0" destOrd="0" presId="urn:microsoft.com/office/officeart/2005/8/layout/hList9"/>
    <dgm:cxn modelId="{E007BF4C-9998-4C65-9BFF-03DD14A572C5}" type="presOf" srcId="{DD328C70-2AA0-47B0-BDAF-5D2AEE730281}" destId="{A2281824-03C6-4E7A-88B7-E727EE408460}" srcOrd="0" destOrd="0" presId="urn:microsoft.com/office/officeart/2005/8/layout/hList9"/>
    <dgm:cxn modelId="{0F89B26D-207E-495E-A338-ED6C9B45F123}" srcId="{9CF3414F-CC65-48E4-B1FE-EF5AC53EAC56}" destId="{5660697D-D311-4585-9DF4-65414FD62DE4}" srcOrd="0" destOrd="0" parTransId="{521F5EE6-EA6B-4520-B052-AFDEE25F5044}" sibTransId="{43B1B6DB-28D0-4422-818E-07E8EFA40FF8}"/>
    <dgm:cxn modelId="{104FBC6E-B695-461D-9E8C-2395FD072585}" type="presOf" srcId="{63932829-C815-44DD-A3DD-E6ED4FAA24E8}" destId="{5D91CB3B-2DE1-43D5-B0BB-817044845F72}" srcOrd="0" destOrd="0" presId="urn:microsoft.com/office/officeart/2005/8/layout/hList9"/>
    <dgm:cxn modelId="{845B9B77-0676-4F2C-8115-D746452E3167}" type="presOf" srcId="{BAA16C9E-5D3A-43B8-9FC2-524B0E28930D}" destId="{D21F77B5-958D-4EB2-AEFC-858424AA68FD}" srcOrd="1" destOrd="0" presId="urn:microsoft.com/office/officeart/2005/8/layout/hList9"/>
    <dgm:cxn modelId="{1F695C7B-E38A-40BE-9DBF-FF5E4431EB41}" type="presOf" srcId="{F7EDA13F-A775-4E5C-B0C8-77047D62183E}" destId="{39911F01-765F-4011-A446-6E2F7408D384}" srcOrd="0" destOrd="0" presId="urn:microsoft.com/office/officeart/2005/8/layout/hList9"/>
    <dgm:cxn modelId="{EA4EEC7D-8357-406C-A285-60C434347A1C}" srcId="{BD6AB11C-E99C-49C9-BEE4-96808082B6C8}" destId="{F7EDA13F-A775-4E5C-B0C8-77047D62183E}" srcOrd="2" destOrd="0" parTransId="{CE6ECA84-4D43-4FA1-8907-D117E320F202}" sibTransId="{1FE01CD0-B7CA-4A04-8922-8528F1774BE9}"/>
    <dgm:cxn modelId="{58649186-69DA-479B-B678-6D3E8EF4CEE0}" type="presOf" srcId="{AB1E1961-F3B4-4F3A-85BC-94D28446520C}" destId="{DB01F469-176F-4ABE-A913-B0439AEB3E6D}" srcOrd="0" destOrd="0" presId="urn:microsoft.com/office/officeart/2005/8/layout/hList9"/>
    <dgm:cxn modelId="{DDE87C8C-811A-43DA-BBAF-4F5729C1BF0A}" type="presOf" srcId="{597B8106-99C5-477D-BB8C-D99208BD99E9}" destId="{3C75102C-9C16-4977-9FFC-14BE87279F57}" srcOrd="1" destOrd="0" presId="urn:microsoft.com/office/officeart/2005/8/layout/hList9"/>
    <dgm:cxn modelId="{62C87592-0D6B-4572-B08B-62886C5BE92F}" type="presOf" srcId="{597B8106-99C5-477D-BB8C-D99208BD99E9}" destId="{6C718438-341F-4506-A05F-C6AAD1D92F50}" srcOrd="0" destOrd="0" presId="urn:microsoft.com/office/officeart/2005/8/layout/hList9"/>
    <dgm:cxn modelId="{97BE0097-DB70-4E05-87DB-C1BF4C64BFE6}" type="presOf" srcId="{5660697D-D311-4585-9DF4-65414FD62DE4}" destId="{CA0A23F4-A504-43A5-88FE-A460175B2ACB}" srcOrd="1" destOrd="0" presId="urn:microsoft.com/office/officeart/2005/8/layout/hList9"/>
    <dgm:cxn modelId="{1725B6AC-36F1-44D3-BF5D-AFF1C74E1B8C}" srcId="{D6D7FA7E-F9BB-4237-BEDA-28150AB084AD}" destId="{9CF3414F-CC65-48E4-B1FE-EF5AC53EAC56}" srcOrd="1" destOrd="0" parTransId="{98980F86-36FF-4022-A1B2-D29838575264}" sibTransId="{42CBB41C-D50D-44A0-8BC9-E113B44FE112}"/>
    <dgm:cxn modelId="{288021AF-2D7C-4BDD-8BC3-5959B4E1FF42}" srcId="{AB1E1961-F3B4-4F3A-85BC-94D28446520C}" destId="{C68604F8-443B-497F-A9CD-10EE3A3FA151}" srcOrd="1" destOrd="0" parTransId="{35E433DF-AB7A-4DE9-B7ED-5B7F171F2A28}" sibTransId="{1855589E-81F1-4A67-9BC7-9F85BD86AB84}"/>
    <dgm:cxn modelId="{E5785FBC-0B01-444C-B033-F07E81C1C621}" srcId="{9CF3414F-CC65-48E4-B1FE-EF5AC53EAC56}" destId="{63932829-C815-44DD-A3DD-E6ED4FAA24E8}" srcOrd="1" destOrd="0" parTransId="{2A746F10-E6C1-47CF-B7EB-9867F595B317}" sibTransId="{FAC2F15B-924A-471F-90C5-B2F8C0819CC2}"/>
    <dgm:cxn modelId="{459EB0BF-C7D9-45AA-B734-7212BF49BF0B}" srcId="{BD6AB11C-E99C-49C9-BEE4-96808082B6C8}" destId="{DD328C70-2AA0-47B0-BDAF-5D2AEE730281}" srcOrd="0" destOrd="0" parTransId="{217BA8BF-29B7-474A-9816-AB92A09810E9}" sibTransId="{40E6070E-72CB-4DEE-B96C-0ED17F484C1F}"/>
    <dgm:cxn modelId="{757DA6C4-305A-49F1-8F7D-7D5D97F5DD5D}" type="presOf" srcId="{9CF3414F-CC65-48E4-B1FE-EF5AC53EAC56}" destId="{EC8C44D4-D7C6-485A-A923-699135F7F17A}" srcOrd="0" destOrd="0" presId="urn:microsoft.com/office/officeart/2005/8/layout/hList9"/>
    <dgm:cxn modelId="{738CC8CA-54ED-4CE1-9C0F-CCADF0BCB536}" srcId="{9CF3414F-CC65-48E4-B1FE-EF5AC53EAC56}" destId="{ECFFF8E6-00E4-4E78-BE62-9924A794A2BC}" srcOrd="2" destOrd="0" parTransId="{04A03029-74F1-4486-82C8-1BAB4F0C2FD2}" sibTransId="{BDAB72C3-DE18-4667-8547-76E14A0947DB}"/>
    <dgm:cxn modelId="{A2996ECC-1EEA-449A-BC81-370C41AB74AB}" type="presOf" srcId="{0D22F96D-E761-4035-872D-C2CBABA64203}" destId="{5BA3676A-242C-4F56-9D8E-7EE353CFC1F7}" srcOrd="1" destOrd="0" presId="urn:microsoft.com/office/officeart/2005/8/layout/hList9"/>
    <dgm:cxn modelId="{01D913CE-E0A0-4648-ADD2-07680257E140}" type="presOf" srcId="{C68604F8-443B-497F-A9CD-10EE3A3FA151}" destId="{02DBBD17-F530-4D25-94FC-F68410775C4F}" srcOrd="1" destOrd="0" presId="urn:microsoft.com/office/officeart/2005/8/layout/hList9"/>
    <dgm:cxn modelId="{FEB305D2-8556-4752-AC2C-71195EA8B405}" srcId="{AB1E1961-F3B4-4F3A-85BC-94D28446520C}" destId="{BAA16C9E-5D3A-43B8-9FC2-524B0E28930D}" srcOrd="0" destOrd="0" parTransId="{1CC101DE-9848-48E1-9681-4FFE054F8672}" sibTransId="{4BAB0FAF-69FD-4CED-BF8F-2938074800A0}"/>
    <dgm:cxn modelId="{CC9E12D4-3966-4271-AF6F-9FCB72698FF0}" type="presOf" srcId="{DF1B4B71-85D0-40ED-A753-9F6702BF7A1F}" destId="{77CBE25A-1700-4F79-A042-E31405161D39}" srcOrd="1" destOrd="0" presId="urn:microsoft.com/office/officeart/2005/8/layout/hList9"/>
    <dgm:cxn modelId="{1B8E4CDF-5DA3-4AB8-A751-1B8A169CE5FF}" type="presOf" srcId="{A2116133-31DA-4372-BEF9-C5B01945D007}" destId="{1BF547D0-F2C7-48BA-9F90-D4008B0F463F}" srcOrd="0" destOrd="0" presId="urn:microsoft.com/office/officeart/2005/8/layout/hList9"/>
    <dgm:cxn modelId="{80EBF5EF-D07E-45A8-A394-2D391E11BF43}" type="presOf" srcId="{5660697D-D311-4585-9DF4-65414FD62DE4}" destId="{4B5DC5B2-8B3E-4011-98EE-372706DBB45D}" srcOrd="0" destOrd="0" presId="urn:microsoft.com/office/officeart/2005/8/layout/hList9"/>
    <dgm:cxn modelId="{6F56C2F3-4296-4E00-928D-967DDA961AC7}" srcId="{D6D7FA7E-F9BB-4237-BEDA-28150AB084AD}" destId="{A2116133-31DA-4372-BEF9-C5B01945D007}" srcOrd="4" destOrd="0" parTransId="{D740C570-A307-482E-AF56-0A55CE7D7508}" sibTransId="{7FFC41AB-013A-489C-B45D-E4142DFA1B05}"/>
    <dgm:cxn modelId="{6F2962F8-11B4-436A-B447-B90E7B8A697B}" type="presOf" srcId="{BD6AB11C-E99C-49C9-BEE4-96808082B6C8}" destId="{3B7D17E1-5E82-4433-8E72-3C856A913E18}" srcOrd="0" destOrd="0" presId="urn:microsoft.com/office/officeart/2005/8/layout/hList9"/>
    <dgm:cxn modelId="{31C0CCFC-565C-490F-803F-0BB8388AC02E}" srcId="{BD6AB11C-E99C-49C9-BEE4-96808082B6C8}" destId="{0D22F96D-E761-4035-872D-C2CBABA64203}" srcOrd="1" destOrd="0" parTransId="{C3348A88-3FA5-4B34-8C2E-A906A2FE7B9C}" sibTransId="{1207AA7A-7D14-4042-A5BF-36B7FD598908}"/>
    <dgm:cxn modelId="{7AAFF591-0B32-417F-973E-B6294DAC0AF8}" type="presParOf" srcId="{51525BF0-DE89-4F57-9049-2E99587E57BC}" destId="{D50EA8B0-F6F7-45FE-AC2C-9285EB5B0DFA}" srcOrd="0" destOrd="0" presId="urn:microsoft.com/office/officeart/2005/8/layout/hList9"/>
    <dgm:cxn modelId="{158FD021-C16D-498A-A24D-7CA27E772587}" type="presParOf" srcId="{51525BF0-DE89-4F57-9049-2E99587E57BC}" destId="{3DB7F3B8-E1ED-4872-8272-60EEF10AAEDC}" srcOrd="1" destOrd="0" presId="urn:microsoft.com/office/officeart/2005/8/layout/hList9"/>
    <dgm:cxn modelId="{3AC62ED1-DE5A-4CF3-8E33-08C29127842F}" type="presParOf" srcId="{3DB7F3B8-E1ED-4872-8272-60EEF10AAEDC}" destId="{BB49A8CA-56DF-4CCC-984E-030A16788786}" srcOrd="0" destOrd="0" presId="urn:microsoft.com/office/officeart/2005/8/layout/hList9"/>
    <dgm:cxn modelId="{6B991384-800A-4386-90B1-C5530C19F7F4}" type="presParOf" srcId="{3DB7F3B8-E1ED-4872-8272-60EEF10AAEDC}" destId="{CDAB53F2-294A-4A43-A3E9-2CE6122A48F7}" srcOrd="1" destOrd="0" presId="urn:microsoft.com/office/officeart/2005/8/layout/hList9"/>
    <dgm:cxn modelId="{A37B787C-9D0F-4440-96E9-BA52AB9CF34B}" type="presParOf" srcId="{CDAB53F2-294A-4A43-A3E9-2CE6122A48F7}" destId="{A2281824-03C6-4E7A-88B7-E727EE408460}" srcOrd="0" destOrd="0" presId="urn:microsoft.com/office/officeart/2005/8/layout/hList9"/>
    <dgm:cxn modelId="{013E1443-420A-42DD-9DEB-0F064CDD2F7F}" type="presParOf" srcId="{CDAB53F2-294A-4A43-A3E9-2CE6122A48F7}" destId="{CA6F8DC0-3126-4E02-9F7D-825F091EE5EC}" srcOrd="1" destOrd="0" presId="urn:microsoft.com/office/officeart/2005/8/layout/hList9"/>
    <dgm:cxn modelId="{DE1AB10D-2892-40D0-99E2-D2B1794859AC}" type="presParOf" srcId="{3DB7F3B8-E1ED-4872-8272-60EEF10AAEDC}" destId="{784188C0-EDBD-49D2-A96E-F4559A52E2E9}" srcOrd="2" destOrd="0" presId="urn:microsoft.com/office/officeart/2005/8/layout/hList9"/>
    <dgm:cxn modelId="{A9F1327A-BA8E-4BEB-B7DF-4AEE937F6B8B}" type="presParOf" srcId="{784188C0-EDBD-49D2-A96E-F4559A52E2E9}" destId="{20C65752-4355-4C34-8349-A69C2B0F64CC}" srcOrd="0" destOrd="0" presId="urn:microsoft.com/office/officeart/2005/8/layout/hList9"/>
    <dgm:cxn modelId="{D48E9EB0-BE85-44E5-B303-B534C342C8C2}" type="presParOf" srcId="{784188C0-EDBD-49D2-A96E-F4559A52E2E9}" destId="{5BA3676A-242C-4F56-9D8E-7EE353CFC1F7}" srcOrd="1" destOrd="0" presId="urn:microsoft.com/office/officeart/2005/8/layout/hList9"/>
    <dgm:cxn modelId="{DBBB76EA-E4A1-4853-B7A0-FD9791E16569}" type="presParOf" srcId="{3DB7F3B8-E1ED-4872-8272-60EEF10AAEDC}" destId="{A48CFFD4-F15D-4B85-BAF7-1FC6D17321C2}" srcOrd="3" destOrd="0" presId="urn:microsoft.com/office/officeart/2005/8/layout/hList9"/>
    <dgm:cxn modelId="{59002491-1428-4958-B635-C0DF89B9E704}" type="presParOf" srcId="{A48CFFD4-F15D-4B85-BAF7-1FC6D17321C2}" destId="{39911F01-765F-4011-A446-6E2F7408D384}" srcOrd="0" destOrd="0" presId="urn:microsoft.com/office/officeart/2005/8/layout/hList9"/>
    <dgm:cxn modelId="{EEDB6F41-B426-429D-A0EE-E74A82923EAB}" type="presParOf" srcId="{A48CFFD4-F15D-4B85-BAF7-1FC6D17321C2}" destId="{9A080095-024B-4AFA-9B3C-CDB3C88E63BC}" srcOrd="1" destOrd="0" presId="urn:microsoft.com/office/officeart/2005/8/layout/hList9"/>
    <dgm:cxn modelId="{C74D9E97-E753-4C40-9FE9-C97791801A3F}" type="presParOf" srcId="{51525BF0-DE89-4F57-9049-2E99587E57BC}" destId="{1795F840-185E-452E-8943-947DB55EDA4F}" srcOrd="2" destOrd="0" presId="urn:microsoft.com/office/officeart/2005/8/layout/hList9"/>
    <dgm:cxn modelId="{DDCD71C8-96B6-46E3-8354-FAA55ED61CC0}" type="presParOf" srcId="{51525BF0-DE89-4F57-9049-2E99587E57BC}" destId="{3B7D17E1-5E82-4433-8E72-3C856A913E18}" srcOrd="3" destOrd="0" presId="urn:microsoft.com/office/officeart/2005/8/layout/hList9"/>
    <dgm:cxn modelId="{F96B4879-13AC-43EA-B823-AE0076D333F0}" type="presParOf" srcId="{51525BF0-DE89-4F57-9049-2E99587E57BC}" destId="{9675B0EA-3215-47E1-9C6E-BED9E49E3EE2}" srcOrd="4" destOrd="0" presId="urn:microsoft.com/office/officeart/2005/8/layout/hList9"/>
    <dgm:cxn modelId="{0236FF38-2F67-4AE1-A813-D6631BAD6CC9}" type="presParOf" srcId="{51525BF0-DE89-4F57-9049-2E99587E57BC}" destId="{82FE5E98-3EE2-44D5-8DA7-828E4262BADB}" srcOrd="5" destOrd="0" presId="urn:microsoft.com/office/officeart/2005/8/layout/hList9"/>
    <dgm:cxn modelId="{7E4D671C-BC0E-4211-A5E9-B7C4CA37878A}" type="presParOf" srcId="{51525BF0-DE89-4F57-9049-2E99587E57BC}" destId="{65FB5C59-B6B1-40C2-9319-FA79695A215B}" srcOrd="6" destOrd="0" presId="urn:microsoft.com/office/officeart/2005/8/layout/hList9"/>
    <dgm:cxn modelId="{BDAF9A7A-4CD2-4375-B09E-7555C873A124}" type="presParOf" srcId="{65FB5C59-B6B1-40C2-9319-FA79695A215B}" destId="{6D318E31-1724-433E-A921-5D471ED4A3CE}" srcOrd="0" destOrd="0" presId="urn:microsoft.com/office/officeart/2005/8/layout/hList9"/>
    <dgm:cxn modelId="{749C326F-BB74-4F4C-88F8-FC2AAADFD8AF}" type="presParOf" srcId="{65FB5C59-B6B1-40C2-9319-FA79695A215B}" destId="{A42E9846-15ED-4F3C-BE9F-7CEC072899C5}" srcOrd="1" destOrd="0" presId="urn:microsoft.com/office/officeart/2005/8/layout/hList9"/>
    <dgm:cxn modelId="{572C7C59-2337-4542-88AF-9DC1C5576E48}" type="presParOf" srcId="{A42E9846-15ED-4F3C-BE9F-7CEC072899C5}" destId="{4B5DC5B2-8B3E-4011-98EE-372706DBB45D}" srcOrd="0" destOrd="0" presId="urn:microsoft.com/office/officeart/2005/8/layout/hList9"/>
    <dgm:cxn modelId="{450018EE-CF86-4446-9FE6-4037E102F6B3}" type="presParOf" srcId="{A42E9846-15ED-4F3C-BE9F-7CEC072899C5}" destId="{CA0A23F4-A504-43A5-88FE-A460175B2ACB}" srcOrd="1" destOrd="0" presId="urn:microsoft.com/office/officeart/2005/8/layout/hList9"/>
    <dgm:cxn modelId="{21550506-001E-43C5-BA49-0A3A5E3C6638}" type="presParOf" srcId="{65FB5C59-B6B1-40C2-9319-FA79695A215B}" destId="{0B580520-D98E-4997-8737-D8E023363CDD}" srcOrd="2" destOrd="0" presId="urn:microsoft.com/office/officeart/2005/8/layout/hList9"/>
    <dgm:cxn modelId="{F98443B8-2B79-45AC-BD09-A35190E340A2}" type="presParOf" srcId="{0B580520-D98E-4997-8737-D8E023363CDD}" destId="{5D91CB3B-2DE1-43D5-B0BB-817044845F72}" srcOrd="0" destOrd="0" presId="urn:microsoft.com/office/officeart/2005/8/layout/hList9"/>
    <dgm:cxn modelId="{2E79D812-DB58-4849-812D-5DBCBC776C64}" type="presParOf" srcId="{0B580520-D98E-4997-8737-D8E023363CDD}" destId="{8C8AA3E6-50E4-4FD1-B1F9-0FCF97BB49AF}" srcOrd="1" destOrd="0" presId="urn:microsoft.com/office/officeart/2005/8/layout/hList9"/>
    <dgm:cxn modelId="{829F2352-5763-45CA-B560-6689B83EDE32}" type="presParOf" srcId="{65FB5C59-B6B1-40C2-9319-FA79695A215B}" destId="{F792F685-5A71-4B77-8C45-A3B92BFC1F2E}" srcOrd="3" destOrd="0" presId="urn:microsoft.com/office/officeart/2005/8/layout/hList9"/>
    <dgm:cxn modelId="{E147DCC9-AF34-4BB6-827E-A8242A8BA144}" type="presParOf" srcId="{F792F685-5A71-4B77-8C45-A3B92BFC1F2E}" destId="{927BA93E-E8FC-4674-A4E7-94FB1CC39907}" srcOrd="0" destOrd="0" presId="urn:microsoft.com/office/officeart/2005/8/layout/hList9"/>
    <dgm:cxn modelId="{895B1F73-4955-4249-9E9F-567B7D15EEA7}" type="presParOf" srcId="{F792F685-5A71-4B77-8C45-A3B92BFC1F2E}" destId="{CA8E4FFB-A634-426E-A30A-D9BAC02CF8A9}" srcOrd="1" destOrd="0" presId="urn:microsoft.com/office/officeart/2005/8/layout/hList9"/>
    <dgm:cxn modelId="{8335DDFC-B6A2-4A4B-88EE-85E82A44ECBC}" type="presParOf" srcId="{51525BF0-DE89-4F57-9049-2E99587E57BC}" destId="{700F029D-D8A5-4C2F-B341-5CD7712ABAC7}" srcOrd="7" destOrd="0" presId="urn:microsoft.com/office/officeart/2005/8/layout/hList9"/>
    <dgm:cxn modelId="{A95B7958-76BB-4967-BF94-9102F7E63930}" type="presParOf" srcId="{51525BF0-DE89-4F57-9049-2E99587E57BC}" destId="{EC8C44D4-D7C6-485A-A923-699135F7F17A}" srcOrd="8" destOrd="0" presId="urn:microsoft.com/office/officeart/2005/8/layout/hList9"/>
    <dgm:cxn modelId="{7E78E714-FF06-455D-893B-4E8AB1200CA7}" type="presParOf" srcId="{51525BF0-DE89-4F57-9049-2E99587E57BC}" destId="{09330111-3248-4561-916F-C4213EC54FD5}" srcOrd="9" destOrd="0" presId="urn:microsoft.com/office/officeart/2005/8/layout/hList9"/>
    <dgm:cxn modelId="{F655E98B-968A-455E-8130-80B931244456}" type="presParOf" srcId="{51525BF0-DE89-4F57-9049-2E99587E57BC}" destId="{5595A267-4686-45D5-9C70-49804AAF3714}" srcOrd="10" destOrd="0" presId="urn:microsoft.com/office/officeart/2005/8/layout/hList9"/>
    <dgm:cxn modelId="{8FF36613-3DD2-4648-B7CC-AC7F031F63BF}" type="presParOf" srcId="{51525BF0-DE89-4F57-9049-2E99587E57BC}" destId="{B3268522-BF8F-441F-8B8D-4D396AFB4EAA}" srcOrd="11" destOrd="0" presId="urn:microsoft.com/office/officeart/2005/8/layout/hList9"/>
    <dgm:cxn modelId="{ABDFDCCB-611C-44B1-8A19-1063F754D475}" type="presParOf" srcId="{B3268522-BF8F-441F-8B8D-4D396AFB4EAA}" destId="{ABFB3204-0DEC-49D6-AE48-AD04B93DA879}" srcOrd="0" destOrd="0" presId="urn:microsoft.com/office/officeart/2005/8/layout/hList9"/>
    <dgm:cxn modelId="{98CBE35D-45E7-47E4-BD5F-3CFFF936EA93}" type="presParOf" srcId="{B3268522-BF8F-441F-8B8D-4D396AFB4EAA}" destId="{1C30850A-6FF0-4969-B672-2430B9ACB3A2}" srcOrd="1" destOrd="0" presId="urn:microsoft.com/office/officeart/2005/8/layout/hList9"/>
    <dgm:cxn modelId="{09A11CE2-3C89-417B-8A4E-E4F3F744929F}" type="presParOf" srcId="{1C30850A-6FF0-4969-B672-2430B9ACB3A2}" destId="{ED692BA4-43A9-46B4-8A3A-74768219C56D}" srcOrd="0" destOrd="0" presId="urn:microsoft.com/office/officeart/2005/8/layout/hList9"/>
    <dgm:cxn modelId="{5B18DB10-BBA4-4B3B-85B6-C9CCD26080FD}" type="presParOf" srcId="{1C30850A-6FF0-4969-B672-2430B9ACB3A2}" destId="{D21F77B5-958D-4EB2-AEFC-858424AA68FD}" srcOrd="1" destOrd="0" presId="urn:microsoft.com/office/officeart/2005/8/layout/hList9"/>
    <dgm:cxn modelId="{99C8CD4A-CA02-47B3-BAB6-0B107F3D5D46}" type="presParOf" srcId="{B3268522-BF8F-441F-8B8D-4D396AFB4EAA}" destId="{1BCB595B-17BA-43F2-B250-531EAD91B57F}" srcOrd="2" destOrd="0" presId="urn:microsoft.com/office/officeart/2005/8/layout/hList9"/>
    <dgm:cxn modelId="{3DE424E8-2DA0-49B6-AB8D-D8C08C5B8D9D}" type="presParOf" srcId="{1BCB595B-17BA-43F2-B250-531EAD91B57F}" destId="{E484F1FC-F9C0-4229-A3DF-92D4E39410DC}" srcOrd="0" destOrd="0" presId="urn:microsoft.com/office/officeart/2005/8/layout/hList9"/>
    <dgm:cxn modelId="{54597400-87E4-4A39-B85F-B435F05CF595}" type="presParOf" srcId="{1BCB595B-17BA-43F2-B250-531EAD91B57F}" destId="{02DBBD17-F530-4D25-94FC-F68410775C4F}" srcOrd="1" destOrd="0" presId="urn:microsoft.com/office/officeart/2005/8/layout/hList9"/>
    <dgm:cxn modelId="{9C91CA7E-4796-449B-A9F6-D1D9792152E5}" type="presParOf" srcId="{51525BF0-DE89-4F57-9049-2E99587E57BC}" destId="{B2A97C49-6C4D-4366-86EF-53C0F5471345}" srcOrd="12" destOrd="0" presId="urn:microsoft.com/office/officeart/2005/8/layout/hList9"/>
    <dgm:cxn modelId="{26B8AFA8-2A42-4471-BD79-D909512EFFC8}" type="presParOf" srcId="{51525BF0-DE89-4F57-9049-2E99587E57BC}" destId="{DB01F469-176F-4ABE-A913-B0439AEB3E6D}" srcOrd="13" destOrd="0" presId="urn:microsoft.com/office/officeart/2005/8/layout/hList9"/>
    <dgm:cxn modelId="{ED80325B-27ED-4E34-B88C-D07FF2508927}" type="presParOf" srcId="{51525BF0-DE89-4F57-9049-2E99587E57BC}" destId="{9E56E8E0-FD6C-4F8E-AED9-602A6DE07A9D}" srcOrd="14" destOrd="0" presId="urn:microsoft.com/office/officeart/2005/8/layout/hList9"/>
    <dgm:cxn modelId="{D5B96326-71C7-4D4A-8DC8-5ECBCC1D12DA}" type="presParOf" srcId="{51525BF0-DE89-4F57-9049-2E99587E57BC}" destId="{62AC9F97-8ABA-4889-BFFB-27C2C16A3C58}" srcOrd="15" destOrd="0" presId="urn:microsoft.com/office/officeart/2005/8/layout/hList9"/>
    <dgm:cxn modelId="{6904CE1D-07EB-4B01-BD1D-101ACEEF4E14}" type="presParOf" srcId="{51525BF0-DE89-4F57-9049-2E99587E57BC}" destId="{1F049839-C936-44EE-A8F0-118A9BE00C00}" srcOrd="16" destOrd="0" presId="urn:microsoft.com/office/officeart/2005/8/layout/hList9"/>
    <dgm:cxn modelId="{8BBDC9BE-1AF4-46AE-945B-33F64B1E6518}" type="presParOf" srcId="{1F049839-C936-44EE-A8F0-118A9BE00C00}" destId="{22EB0D8E-88EA-450B-9974-5D38DDC9578D}" srcOrd="0" destOrd="0" presId="urn:microsoft.com/office/officeart/2005/8/layout/hList9"/>
    <dgm:cxn modelId="{7516FA02-3DDC-4BA0-BE70-022F616F300E}" type="presParOf" srcId="{1F049839-C936-44EE-A8F0-118A9BE00C00}" destId="{19CF4B86-EA0E-43F3-B259-F71A9B30F9BC}" srcOrd="1" destOrd="0" presId="urn:microsoft.com/office/officeart/2005/8/layout/hList9"/>
    <dgm:cxn modelId="{3E8405C3-0919-4142-BEE6-EF1621B4CDC6}" type="presParOf" srcId="{19CF4B86-EA0E-43F3-B259-F71A9B30F9BC}" destId="{6C718438-341F-4506-A05F-C6AAD1D92F50}" srcOrd="0" destOrd="0" presId="urn:microsoft.com/office/officeart/2005/8/layout/hList9"/>
    <dgm:cxn modelId="{6292E80D-D641-4251-9BA8-7BD07D021AEE}" type="presParOf" srcId="{19CF4B86-EA0E-43F3-B259-F71A9B30F9BC}" destId="{3C75102C-9C16-4977-9FFC-14BE87279F57}" srcOrd="1" destOrd="0" presId="urn:microsoft.com/office/officeart/2005/8/layout/hList9"/>
    <dgm:cxn modelId="{AB8E1A18-5D57-420A-9A11-463F74E6BDD1}" type="presParOf" srcId="{51525BF0-DE89-4F57-9049-2E99587E57BC}" destId="{A0A63A7E-763F-4C47-9DB8-8B9CCFAC609E}" srcOrd="17" destOrd="0" presId="urn:microsoft.com/office/officeart/2005/8/layout/hList9"/>
    <dgm:cxn modelId="{68FAB60C-650C-4648-893D-B6FC1FBA4054}" type="presParOf" srcId="{51525BF0-DE89-4F57-9049-2E99587E57BC}" destId="{F9A8210C-D9C1-4CFF-8C9C-5B5B87E4D42A}" srcOrd="18" destOrd="0" presId="urn:microsoft.com/office/officeart/2005/8/layout/hList9"/>
    <dgm:cxn modelId="{78AEBD52-CB6C-4750-9AB2-5B7EF554C3FD}" type="presParOf" srcId="{51525BF0-DE89-4F57-9049-2E99587E57BC}" destId="{5A227198-0005-45DA-B81C-99349DFCC54F}" srcOrd="19" destOrd="0" presId="urn:microsoft.com/office/officeart/2005/8/layout/hList9"/>
    <dgm:cxn modelId="{1BD310DD-E9FC-4CBA-965E-76609351EDE8}" type="presParOf" srcId="{51525BF0-DE89-4F57-9049-2E99587E57BC}" destId="{623AA317-C9ED-4EA8-A62C-61C22495DB8B}" srcOrd="20" destOrd="0" presId="urn:microsoft.com/office/officeart/2005/8/layout/hList9"/>
    <dgm:cxn modelId="{BF562944-2C32-4CFB-9AB9-DA0F70FE77E5}" type="presParOf" srcId="{51525BF0-DE89-4F57-9049-2E99587E57BC}" destId="{ED9EE0D2-E1FD-4CE8-99F6-BEB5E91E612C}" srcOrd="21" destOrd="0" presId="urn:microsoft.com/office/officeart/2005/8/layout/hList9"/>
    <dgm:cxn modelId="{0FFEE151-242A-45AC-B830-2CDF9373F913}" type="presParOf" srcId="{ED9EE0D2-E1FD-4CE8-99F6-BEB5E91E612C}" destId="{551EC56A-B572-411F-B4AD-E9A12C8BA1B1}" srcOrd="0" destOrd="0" presId="urn:microsoft.com/office/officeart/2005/8/layout/hList9"/>
    <dgm:cxn modelId="{29075008-2208-414A-854D-CD920416697F}" type="presParOf" srcId="{ED9EE0D2-E1FD-4CE8-99F6-BEB5E91E612C}" destId="{9C9EF71C-2450-4FBC-B354-41BE3D8EBF33}" srcOrd="1" destOrd="0" presId="urn:microsoft.com/office/officeart/2005/8/layout/hList9"/>
    <dgm:cxn modelId="{D1147038-1D02-4903-87C7-A8D68B065977}" type="presParOf" srcId="{9C9EF71C-2450-4FBC-B354-41BE3D8EBF33}" destId="{A44CDFB0-4A6E-4879-BEC3-7F2C559C1FD7}" srcOrd="0" destOrd="0" presId="urn:microsoft.com/office/officeart/2005/8/layout/hList9"/>
    <dgm:cxn modelId="{8BC3903C-93B4-43DC-AE0B-955059E861CD}" type="presParOf" srcId="{9C9EF71C-2450-4FBC-B354-41BE3D8EBF33}" destId="{77CBE25A-1700-4F79-A042-E31405161D39}" srcOrd="1" destOrd="0" presId="urn:microsoft.com/office/officeart/2005/8/layout/hList9"/>
    <dgm:cxn modelId="{5F6189C9-D057-4AB6-8CEB-276EDAFED50D}" type="presParOf" srcId="{51525BF0-DE89-4F57-9049-2E99587E57BC}" destId="{CE67081F-3A3B-412C-9EE0-8CEBD7876405}" srcOrd="22" destOrd="0" presId="urn:microsoft.com/office/officeart/2005/8/layout/hList9"/>
    <dgm:cxn modelId="{49BD7A2E-1B9B-4787-A3EC-0D04049D3951}" type="presParOf" srcId="{51525BF0-DE89-4F57-9049-2E99587E57BC}" destId="{1BF547D0-F2C7-48BA-9F90-D4008B0F463F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013C3-7E4C-47DD-8589-A28816706225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1BDD67FF-343F-4A9F-93FF-28FB11397C01}">
      <dgm:prSet phldrT="[Text]"/>
      <dgm:spPr/>
      <dgm:t>
        <a:bodyPr/>
        <a:lstStyle/>
        <a:p>
          <a:pPr rtl="1"/>
          <a:r>
            <a:rPr lang="en-US" dirty="0"/>
            <a:t>Preparation</a:t>
          </a:r>
          <a:endParaRPr lang="he-IL" dirty="0"/>
        </a:p>
      </dgm:t>
    </dgm:pt>
    <dgm:pt modelId="{25C8C2B2-23D4-4ACA-AE13-E6FD770D9589}" type="parTrans" cxnId="{24B7F2E7-BFF1-488F-87F1-93B01318EF61}">
      <dgm:prSet/>
      <dgm:spPr/>
      <dgm:t>
        <a:bodyPr/>
        <a:lstStyle/>
        <a:p>
          <a:pPr rtl="1"/>
          <a:endParaRPr lang="he-IL"/>
        </a:p>
      </dgm:t>
    </dgm:pt>
    <dgm:pt modelId="{9D940EFC-7069-437B-844F-0D4A9772BEF9}" type="sibTrans" cxnId="{24B7F2E7-BFF1-488F-87F1-93B01318EF61}">
      <dgm:prSet/>
      <dgm:spPr/>
      <dgm:t>
        <a:bodyPr/>
        <a:lstStyle/>
        <a:p>
          <a:pPr rtl="1"/>
          <a:endParaRPr lang="he-IL"/>
        </a:p>
      </dgm:t>
    </dgm:pt>
    <dgm:pt modelId="{4EB7CFD1-F5B4-4447-92A8-9E4C0008361B}">
      <dgm:prSet phldrT="[Text]"/>
      <dgm:spPr/>
      <dgm:t>
        <a:bodyPr/>
        <a:lstStyle/>
        <a:p>
          <a:pPr rtl="1"/>
          <a:r>
            <a:rPr lang="en-US" dirty="0"/>
            <a:t>Development I</a:t>
          </a:r>
          <a:endParaRPr lang="he-IL" dirty="0"/>
        </a:p>
      </dgm:t>
    </dgm:pt>
    <dgm:pt modelId="{E07AB6B2-61C8-45CC-9948-00A7B44461F2}" type="parTrans" cxnId="{259717F5-1ABC-4836-926A-94DB91C99EC0}">
      <dgm:prSet/>
      <dgm:spPr/>
      <dgm:t>
        <a:bodyPr/>
        <a:lstStyle/>
        <a:p>
          <a:pPr rtl="1"/>
          <a:endParaRPr lang="he-IL"/>
        </a:p>
      </dgm:t>
    </dgm:pt>
    <dgm:pt modelId="{CE7EA06B-21F2-4879-B53B-ACC5EC19AC10}" type="sibTrans" cxnId="{259717F5-1ABC-4836-926A-94DB91C99EC0}">
      <dgm:prSet/>
      <dgm:spPr/>
      <dgm:t>
        <a:bodyPr/>
        <a:lstStyle/>
        <a:p>
          <a:pPr rtl="1"/>
          <a:endParaRPr lang="he-IL"/>
        </a:p>
      </dgm:t>
    </dgm:pt>
    <dgm:pt modelId="{9A905E65-146B-4273-9E0D-61625E02A964}">
      <dgm:prSet phldrT="[Text]"/>
      <dgm:spPr/>
      <dgm:t>
        <a:bodyPr/>
        <a:lstStyle/>
        <a:p>
          <a:pPr rtl="1"/>
          <a:r>
            <a:rPr lang="en-US" dirty="0"/>
            <a:t>Development II</a:t>
          </a:r>
        </a:p>
        <a:p>
          <a:pPr rtl="1"/>
          <a:r>
            <a:rPr lang="en-US" dirty="0"/>
            <a:t>Alpha phase</a:t>
          </a:r>
          <a:endParaRPr lang="he-IL" dirty="0"/>
        </a:p>
      </dgm:t>
    </dgm:pt>
    <dgm:pt modelId="{44AA6F72-AB38-4C94-8C0F-B40C47BCD01C}" type="parTrans" cxnId="{81301D20-1224-4CF0-8667-EF78A578A11C}">
      <dgm:prSet/>
      <dgm:spPr/>
      <dgm:t>
        <a:bodyPr/>
        <a:lstStyle/>
        <a:p>
          <a:pPr rtl="1"/>
          <a:endParaRPr lang="he-IL"/>
        </a:p>
      </dgm:t>
    </dgm:pt>
    <dgm:pt modelId="{6A781E9B-E8B0-4D23-861B-B616DD1ED279}" type="sibTrans" cxnId="{81301D20-1224-4CF0-8667-EF78A578A11C}">
      <dgm:prSet/>
      <dgm:spPr/>
      <dgm:t>
        <a:bodyPr/>
        <a:lstStyle/>
        <a:p>
          <a:pPr rtl="1"/>
          <a:endParaRPr lang="he-IL"/>
        </a:p>
      </dgm:t>
    </dgm:pt>
    <dgm:pt modelId="{13AA636E-F9B8-4EFB-B140-8F071266B0F7}">
      <dgm:prSet/>
      <dgm:spPr/>
      <dgm:t>
        <a:bodyPr/>
        <a:lstStyle/>
        <a:p>
          <a:pPr rtl="1"/>
          <a:r>
            <a:rPr lang="en-US" dirty="0"/>
            <a:t>Preparing for full implementation</a:t>
          </a:r>
          <a:endParaRPr lang="he-IL" dirty="0"/>
        </a:p>
      </dgm:t>
    </dgm:pt>
    <dgm:pt modelId="{7887C727-49F7-4C3B-9F78-EB76B46D3953}" type="parTrans" cxnId="{6F3F6C1E-85C2-47A5-AEE8-45D06B06131F}">
      <dgm:prSet/>
      <dgm:spPr/>
      <dgm:t>
        <a:bodyPr/>
        <a:lstStyle/>
        <a:p>
          <a:pPr rtl="1"/>
          <a:endParaRPr lang="he-IL"/>
        </a:p>
      </dgm:t>
    </dgm:pt>
    <dgm:pt modelId="{D8417E54-3CB8-43D3-890C-EA7F22DAD62A}" type="sibTrans" cxnId="{6F3F6C1E-85C2-47A5-AEE8-45D06B06131F}">
      <dgm:prSet/>
      <dgm:spPr/>
      <dgm:t>
        <a:bodyPr/>
        <a:lstStyle/>
        <a:p>
          <a:pPr rtl="1"/>
          <a:endParaRPr lang="he-IL"/>
        </a:p>
      </dgm:t>
    </dgm:pt>
    <dgm:pt modelId="{1CD5BEFA-BAF5-43B6-9C0F-37038FBFA24C}">
      <dgm:prSet/>
      <dgm:spPr/>
      <dgm:t>
        <a:bodyPr/>
        <a:lstStyle/>
        <a:p>
          <a:pPr rtl="1"/>
          <a:r>
            <a:rPr lang="en-US" dirty="0"/>
            <a:t>Full implementation</a:t>
          </a:r>
          <a:endParaRPr lang="he-IL" dirty="0"/>
        </a:p>
      </dgm:t>
    </dgm:pt>
    <dgm:pt modelId="{B4621720-D424-4D8D-BA5D-58286E4DC48E}" type="parTrans" cxnId="{C55E57AA-A1C0-417A-8AB1-7611BA6ABE21}">
      <dgm:prSet/>
      <dgm:spPr/>
      <dgm:t>
        <a:bodyPr/>
        <a:lstStyle/>
        <a:p>
          <a:pPr rtl="1"/>
          <a:endParaRPr lang="he-IL"/>
        </a:p>
      </dgm:t>
    </dgm:pt>
    <dgm:pt modelId="{C2E02241-772D-4E9E-8BF1-11CD34EE791D}" type="sibTrans" cxnId="{C55E57AA-A1C0-417A-8AB1-7611BA6ABE21}">
      <dgm:prSet/>
      <dgm:spPr/>
      <dgm:t>
        <a:bodyPr/>
        <a:lstStyle/>
        <a:p>
          <a:pPr rtl="1"/>
          <a:endParaRPr lang="he-IL"/>
        </a:p>
      </dgm:t>
    </dgm:pt>
    <dgm:pt modelId="{12321785-B699-48BD-AF87-908488E853DC}">
      <dgm:prSet/>
      <dgm:spPr/>
      <dgm:t>
        <a:bodyPr/>
        <a:lstStyle/>
        <a:p>
          <a:pPr rtl="1"/>
          <a:r>
            <a:rPr lang="en-US" dirty="0"/>
            <a:t>Finalize project</a:t>
          </a:r>
          <a:endParaRPr lang="he-IL" dirty="0"/>
        </a:p>
      </dgm:t>
    </dgm:pt>
    <dgm:pt modelId="{48C19797-327C-4F2D-A1C1-EE546C250B9B}" type="parTrans" cxnId="{D351A958-26EF-4F56-90FC-4FC10889A4A5}">
      <dgm:prSet/>
      <dgm:spPr/>
      <dgm:t>
        <a:bodyPr/>
        <a:lstStyle/>
        <a:p>
          <a:pPr rtl="1"/>
          <a:endParaRPr lang="he-IL"/>
        </a:p>
      </dgm:t>
    </dgm:pt>
    <dgm:pt modelId="{71D4A9F3-E6EF-4CB6-94BA-40102F0B994E}" type="sibTrans" cxnId="{D351A958-26EF-4F56-90FC-4FC10889A4A5}">
      <dgm:prSet/>
      <dgm:spPr/>
      <dgm:t>
        <a:bodyPr/>
        <a:lstStyle/>
        <a:p>
          <a:pPr rtl="1"/>
          <a:endParaRPr lang="he-IL"/>
        </a:p>
      </dgm:t>
    </dgm:pt>
    <dgm:pt modelId="{5D09DF53-6943-4119-A9EB-F163D1EB5958}" type="pres">
      <dgm:prSet presAssocID="{DFA013C3-7E4C-47DD-8589-A28816706225}" presName="Name0" presStyleCnt="0">
        <dgm:presLayoutVars>
          <dgm:dir/>
          <dgm:resizeHandles val="exact"/>
        </dgm:presLayoutVars>
      </dgm:prSet>
      <dgm:spPr/>
    </dgm:pt>
    <dgm:pt modelId="{871A4836-58E1-4FD6-8F6B-BECEFEE4B8CC}" type="pres">
      <dgm:prSet presAssocID="{1BDD67FF-343F-4A9F-93FF-28FB11397C01}" presName="node" presStyleLbl="node1" presStyleIdx="0" presStyleCnt="6">
        <dgm:presLayoutVars>
          <dgm:bulletEnabled val="1"/>
        </dgm:presLayoutVars>
      </dgm:prSet>
      <dgm:spPr/>
    </dgm:pt>
    <dgm:pt modelId="{3BE61199-EF7D-481E-90C3-BCAB40873458}" type="pres">
      <dgm:prSet presAssocID="{9D940EFC-7069-437B-844F-0D4A9772BEF9}" presName="sibTrans" presStyleLbl="sibTrans2D1" presStyleIdx="0" presStyleCnt="5"/>
      <dgm:spPr/>
    </dgm:pt>
    <dgm:pt modelId="{81F018A0-B303-4154-ADDF-F0AAD2241958}" type="pres">
      <dgm:prSet presAssocID="{9D940EFC-7069-437B-844F-0D4A9772BEF9}" presName="connectorText" presStyleLbl="sibTrans2D1" presStyleIdx="0" presStyleCnt="5"/>
      <dgm:spPr/>
    </dgm:pt>
    <dgm:pt modelId="{17C47DC5-65FE-42C1-8EF7-F4BC55223C69}" type="pres">
      <dgm:prSet presAssocID="{4EB7CFD1-F5B4-4447-92A8-9E4C0008361B}" presName="node" presStyleLbl="node1" presStyleIdx="1" presStyleCnt="6">
        <dgm:presLayoutVars>
          <dgm:bulletEnabled val="1"/>
        </dgm:presLayoutVars>
      </dgm:prSet>
      <dgm:spPr/>
    </dgm:pt>
    <dgm:pt modelId="{CD72966F-4EB9-4B03-9E40-0E4E16A53759}" type="pres">
      <dgm:prSet presAssocID="{CE7EA06B-21F2-4879-B53B-ACC5EC19AC10}" presName="sibTrans" presStyleLbl="sibTrans2D1" presStyleIdx="1" presStyleCnt="5"/>
      <dgm:spPr/>
    </dgm:pt>
    <dgm:pt modelId="{D9D07796-DCC0-4A8C-B2D4-EBD8AB6E2BAD}" type="pres">
      <dgm:prSet presAssocID="{CE7EA06B-21F2-4879-B53B-ACC5EC19AC10}" presName="connectorText" presStyleLbl="sibTrans2D1" presStyleIdx="1" presStyleCnt="5"/>
      <dgm:spPr/>
    </dgm:pt>
    <dgm:pt modelId="{E83E36DB-75EF-4BD7-862E-FFAABF0BF5FF}" type="pres">
      <dgm:prSet presAssocID="{9A905E65-146B-4273-9E0D-61625E02A964}" presName="node" presStyleLbl="node1" presStyleIdx="2" presStyleCnt="6">
        <dgm:presLayoutVars>
          <dgm:bulletEnabled val="1"/>
        </dgm:presLayoutVars>
      </dgm:prSet>
      <dgm:spPr/>
    </dgm:pt>
    <dgm:pt modelId="{B598D1B6-E1CF-4F60-8B9B-A24AFA3846EE}" type="pres">
      <dgm:prSet presAssocID="{6A781E9B-E8B0-4D23-861B-B616DD1ED279}" presName="sibTrans" presStyleLbl="sibTrans2D1" presStyleIdx="2" presStyleCnt="5"/>
      <dgm:spPr/>
    </dgm:pt>
    <dgm:pt modelId="{4BFCF71F-BE3F-4B5F-8730-1D8AC7A1958F}" type="pres">
      <dgm:prSet presAssocID="{6A781E9B-E8B0-4D23-861B-B616DD1ED279}" presName="connectorText" presStyleLbl="sibTrans2D1" presStyleIdx="2" presStyleCnt="5"/>
      <dgm:spPr/>
    </dgm:pt>
    <dgm:pt modelId="{F12CC382-0BE2-4098-B628-01EF990F124B}" type="pres">
      <dgm:prSet presAssocID="{13AA636E-F9B8-4EFB-B140-8F071266B0F7}" presName="node" presStyleLbl="node1" presStyleIdx="3" presStyleCnt="6">
        <dgm:presLayoutVars>
          <dgm:bulletEnabled val="1"/>
        </dgm:presLayoutVars>
      </dgm:prSet>
      <dgm:spPr/>
    </dgm:pt>
    <dgm:pt modelId="{33B90393-EF80-4E61-B3D2-EF08C77BF64E}" type="pres">
      <dgm:prSet presAssocID="{D8417E54-3CB8-43D3-890C-EA7F22DAD62A}" presName="sibTrans" presStyleLbl="sibTrans2D1" presStyleIdx="3" presStyleCnt="5"/>
      <dgm:spPr/>
    </dgm:pt>
    <dgm:pt modelId="{A4BDE720-1147-4D6A-84E8-AB36F48403B7}" type="pres">
      <dgm:prSet presAssocID="{D8417E54-3CB8-43D3-890C-EA7F22DAD62A}" presName="connectorText" presStyleLbl="sibTrans2D1" presStyleIdx="3" presStyleCnt="5"/>
      <dgm:spPr/>
    </dgm:pt>
    <dgm:pt modelId="{BA4D4FAA-0088-492E-93EA-301D8F36AB0C}" type="pres">
      <dgm:prSet presAssocID="{1CD5BEFA-BAF5-43B6-9C0F-37038FBFA24C}" presName="node" presStyleLbl="node1" presStyleIdx="4" presStyleCnt="6">
        <dgm:presLayoutVars>
          <dgm:bulletEnabled val="1"/>
        </dgm:presLayoutVars>
      </dgm:prSet>
      <dgm:spPr/>
    </dgm:pt>
    <dgm:pt modelId="{68F8DA14-6351-4715-A439-269EE3BF156C}" type="pres">
      <dgm:prSet presAssocID="{C2E02241-772D-4E9E-8BF1-11CD34EE791D}" presName="sibTrans" presStyleLbl="sibTrans2D1" presStyleIdx="4" presStyleCnt="5"/>
      <dgm:spPr/>
    </dgm:pt>
    <dgm:pt modelId="{727A6B54-8E11-4071-B9DE-00D19AE7D678}" type="pres">
      <dgm:prSet presAssocID="{C2E02241-772D-4E9E-8BF1-11CD34EE791D}" presName="connectorText" presStyleLbl="sibTrans2D1" presStyleIdx="4" presStyleCnt="5"/>
      <dgm:spPr/>
    </dgm:pt>
    <dgm:pt modelId="{21FDCDCD-5E48-47C4-897C-CCE4F9E9CF4E}" type="pres">
      <dgm:prSet presAssocID="{12321785-B699-48BD-AF87-908488E853DC}" presName="node" presStyleLbl="node1" presStyleIdx="5" presStyleCnt="6">
        <dgm:presLayoutVars>
          <dgm:bulletEnabled val="1"/>
        </dgm:presLayoutVars>
      </dgm:prSet>
      <dgm:spPr/>
    </dgm:pt>
  </dgm:ptLst>
  <dgm:cxnLst>
    <dgm:cxn modelId="{90E6F100-D06C-4D8F-AC5D-E03D37F020FB}" type="presOf" srcId="{CE7EA06B-21F2-4879-B53B-ACC5EC19AC10}" destId="{CD72966F-4EB9-4B03-9E40-0E4E16A53759}" srcOrd="0" destOrd="0" presId="urn:microsoft.com/office/officeart/2005/8/layout/process1"/>
    <dgm:cxn modelId="{7D8F3B0A-C4B5-4DAA-BBA6-BFD8082D6E3B}" type="presOf" srcId="{D8417E54-3CB8-43D3-890C-EA7F22DAD62A}" destId="{A4BDE720-1147-4D6A-84E8-AB36F48403B7}" srcOrd="1" destOrd="0" presId="urn:microsoft.com/office/officeart/2005/8/layout/process1"/>
    <dgm:cxn modelId="{C66D5D0A-6690-4B6B-AFE4-11BC245C295A}" type="presOf" srcId="{9D940EFC-7069-437B-844F-0D4A9772BEF9}" destId="{81F018A0-B303-4154-ADDF-F0AAD2241958}" srcOrd="1" destOrd="0" presId="urn:microsoft.com/office/officeart/2005/8/layout/process1"/>
    <dgm:cxn modelId="{6F3F6C1E-85C2-47A5-AEE8-45D06B06131F}" srcId="{DFA013C3-7E4C-47DD-8589-A28816706225}" destId="{13AA636E-F9B8-4EFB-B140-8F071266B0F7}" srcOrd="3" destOrd="0" parTransId="{7887C727-49F7-4C3B-9F78-EB76B46D3953}" sibTransId="{D8417E54-3CB8-43D3-890C-EA7F22DAD62A}"/>
    <dgm:cxn modelId="{81301D20-1224-4CF0-8667-EF78A578A11C}" srcId="{DFA013C3-7E4C-47DD-8589-A28816706225}" destId="{9A905E65-146B-4273-9E0D-61625E02A964}" srcOrd="2" destOrd="0" parTransId="{44AA6F72-AB38-4C94-8C0F-B40C47BCD01C}" sibTransId="{6A781E9B-E8B0-4D23-861B-B616DD1ED279}"/>
    <dgm:cxn modelId="{FAB2962F-73D6-48A9-815D-E89B2FC17C5B}" type="presOf" srcId="{1BDD67FF-343F-4A9F-93FF-28FB11397C01}" destId="{871A4836-58E1-4FD6-8F6B-BECEFEE4B8CC}" srcOrd="0" destOrd="0" presId="urn:microsoft.com/office/officeart/2005/8/layout/process1"/>
    <dgm:cxn modelId="{8BC8E834-D09F-4ABD-A7F7-4FFCC3DCEAB2}" type="presOf" srcId="{9A905E65-146B-4273-9E0D-61625E02A964}" destId="{E83E36DB-75EF-4BD7-862E-FFAABF0BF5FF}" srcOrd="0" destOrd="0" presId="urn:microsoft.com/office/officeart/2005/8/layout/process1"/>
    <dgm:cxn modelId="{9E5BCC36-DF0B-4490-9371-EA9991C6D02D}" type="presOf" srcId="{C2E02241-772D-4E9E-8BF1-11CD34EE791D}" destId="{727A6B54-8E11-4071-B9DE-00D19AE7D678}" srcOrd="1" destOrd="0" presId="urn:microsoft.com/office/officeart/2005/8/layout/process1"/>
    <dgm:cxn modelId="{AC29EC5F-6CA9-4CF2-92DA-36E1508AFED1}" type="presOf" srcId="{12321785-B699-48BD-AF87-908488E853DC}" destId="{21FDCDCD-5E48-47C4-897C-CCE4F9E9CF4E}" srcOrd="0" destOrd="0" presId="urn:microsoft.com/office/officeart/2005/8/layout/process1"/>
    <dgm:cxn modelId="{C807BB44-990B-4925-BBCB-7B2D7D48739B}" type="presOf" srcId="{6A781E9B-E8B0-4D23-861B-B616DD1ED279}" destId="{4BFCF71F-BE3F-4B5F-8730-1D8AC7A1958F}" srcOrd="1" destOrd="0" presId="urn:microsoft.com/office/officeart/2005/8/layout/process1"/>
    <dgm:cxn modelId="{25EB2369-0FE0-406B-BE68-72B0C2A84FCC}" type="presOf" srcId="{1CD5BEFA-BAF5-43B6-9C0F-37038FBFA24C}" destId="{BA4D4FAA-0088-492E-93EA-301D8F36AB0C}" srcOrd="0" destOrd="0" presId="urn:microsoft.com/office/officeart/2005/8/layout/process1"/>
    <dgm:cxn modelId="{2A003751-C172-4870-899D-324D89B6CE53}" type="presOf" srcId="{CE7EA06B-21F2-4879-B53B-ACC5EC19AC10}" destId="{D9D07796-DCC0-4A8C-B2D4-EBD8AB6E2BAD}" srcOrd="1" destOrd="0" presId="urn:microsoft.com/office/officeart/2005/8/layout/process1"/>
    <dgm:cxn modelId="{D351A958-26EF-4F56-90FC-4FC10889A4A5}" srcId="{DFA013C3-7E4C-47DD-8589-A28816706225}" destId="{12321785-B699-48BD-AF87-908488E853DC}" srcOrd="5" destOrd="0" parTransId="{48C19797-327C-4F2D-A1C1-EE546C250B9B}" sibTransId="{71D4A9F3-E6EF-4CB6-94BA-40102F0B994E}"/>
    <dgm:cxn modelId="{5AEC8659-AA4E-4C67-B2F0-5213025EB2CF}" type="presOf" srcId="{D8417E54-3CB8-43D3-890C-EA7F22DAD62A}" destId="{33B90393-EF80-4E61-B3D2-EF08C77BF64E}" srcOrd="0" destOrd="0" presId="urn:microsoft.com/office/officeart/2005/8/layout/process1"/>
    <dgm:cxn modelId="{A8836E82-2816-4E69-98DF-BDC7BB8BB418}" type="presOf" srcId="{4EB7CFD1-F5B4-4447-92A8-9E4C0008361B}" destId="{17C47DC5-65FE-42C1-8EF7-F4BC55223C69}" srcOrd="0" destOrd="0" presId="urn:microsoft.com/office/officeart/2005/8/layout/process1"/>
    <dgm:cxn modelId="{2696888F-B5C2-494D-BEFC-10F43565FBA9}" type="presOf" srcId="{9D940EFC-7069-437B-844F-0D4A9772BEF9}" destId="{3BE61199-EF7D-481E-90C3-BCAB40873458}" srcOrd="0" destOrd="0" presId="urn:microsoft.com/office/officeart/2005/8/layout/process1"/>
    <dgm:cxn modelId="{5A7C4498-62D8-42D4-A6E6-AD53FE4C5303}" type="presOf" srcId="{13AA636E-F9B8-4EFB-B140-8F071266B0F7}" destId="{F12CC382-0BE2-4098-B628-01EF990F124B}" srcOrd="0" destOrd="0" presId="urn:microsoft.com/office/officeart/2005/8/layout/process1"/>
    <dgm:cxn modelId="{C55E57AA-A1C0-417A-8AB1-7611BA6ABE21}" srcId="{DFA013C3-7E4C-47DD-8589-A28816706225}" destId="{1CD5BEFA-BAF5-43B6-9C0F-37038FBFA24C}" srcOrd="4" destOrd="0" parTransId="{B4621720-D424-4D8D-BA5D-58286E4DC48E}" sibTransId="{C2E02241-772D-4E9E-8BF1-11CD34EE791D}"/>
    <dgm:cxn modelId="{EF9451C3-CA74-45EE-99D9-41BED4D0B20C}" type="presOf" srcId="{DFA013C3-7E4C-47DD-8589-A28816706225}" destId="{5D09DF53-6943-4119-A9EB-F163D1EB5958}" srcOrd="0" destOrd="0" presId="urn:microsoft.com/office/officeart/2005/8/layout/process1"/>
    <dgm:cxn modelId="{176CAAC3-FE35-41E7-9B2F-363D0B5EDB5A}" type="presOf" srcId="{6A781E9B-E8B0-4D23-861B-B616DD1ED279}" destId="{B598D1B6-E1CF-4F60-8B9B-A24AFA3846EE}" srcOrd="0" destOrd="0" presId="urn:microsoft.com/office/officeart/2005/8/layout/process1"/>
    <dgm:cxn modelId="{1D2577DC-FFE1-4D03-AD06-F636CD220D24}" type="presOf" srcId="{C2E02241-772D-4E9E-8BF1-11CD34EE791D}" destId="{68F8DA14-6351-4715-A439-269EE3BF156C}" srcOrd="0" destOrd="0" presId="urn:microsoft.com/office/officeart/2005/8/layout/process1"/>
    <dgm:cxn modelId="{24B7F2E7-BFF1-488F-87F1-93B01318EF61}" srcId="{DFA013C3-7E4C-47DD-8589-A28816706225}" destId="{1BDD67FF-343F-4A9F-93FF-28FB11397C01}" srcOrd="0" destOrd="0" parTransId="{25C8C2B2-23D4-4ACA-AE13-E6FD770D9589}" sibTransId="{9D940EFC-7069-437B-844F-0D4A9772BEF9}"/>
    <dgm:cxn modelId="{259717F5-1ABC-4836-926A-94DB91C99EC0}" srcId="{DFA013C3-7E4C-47DD-8589-A28816706225}" destId="{4EB7CFD1-F5B4-4447-92A8-9E4C0008361B}" srcOrd="1" destOrd="0" parTransId="{E07AB6B2-61C8-45CC-9948-00A7B44461F2}" sibTransId="{CE7EA06B-21F2-4879-B53B-ACC5EC19AC10}"/>
    <dgm:cxn modelId="{84D36BD1-F1E9-4671-BCE8-72A2A511E00A}" type="presParOf" srcId="{5D09DF53-6943-4119-A9EB-F163D1EB5958}" destId="{871A4836-58E1-4FD6-8F6B-BECEFEE4B8CC}" srcOrd="0" destOrd="0" presId="urn:microsoft.com/office/officeart/2005/8/layout/process1"/>
    <dgm:cxn modelId="{8C121185-EC03-417B-8D35-C589566662FC}" type="presParOf" srcId="{5D09DF53-6943-4119-A9EB-F163D1EB5958}" destId="{3BE61199-EF7D-481E-90C3-BCAB40873458}" srcOrd="1" destOrd="0" presId="urn:microsoft.com/office/officeart/2005/8/layout/process1"/>
    <dgm:cxn modelId="{67D5DD02-B95F-4DBA-AE3E-C23BCA508445}" type="presParOf" srcId="{3BE61199-EF7D-481E-90C3-BCAB40873458}" destId="{81F018A0-B303-4154-ADDF-F0AAD2241958}" srcOrd="0" destOrd="0" presId="urn:microsoft.com/office/officeart/2005/8/layout/process1"/>
    <dgm:cxn modelId="{B4ED3370-F7A5-46D0-B334-E3D5905DAEBB}" type="presParOf" srcId="{5D09DF53-6943-4119-A9EB-F163D1EB5958}" destId="{17C47DC5-65FE-42C1-8EF7-F4BC55223C69}" srcOrd="2" destOrd="0" presId="urn:microsoft.com/office/officeart/2005/8/layout/process1"/>
    <dgm:cxn modelId="{524F6183-E742-40B6-BF0C-C133E2E9760B}" type="presParOf" srcId="{5D09DF53-6943-4119-A9EB-F163D1EB5958}" destId="{CD72966F-4EB9-4B03-9E40-0E4E16A53759}" srcOrd="3" destOrd="0" presId="urn:microsoft.com/office/officeart/2005/8/layout/process1"/>
    <dgm:cxn modelId="{DEE671BC-7033-4779-949A-CE9C5932947A}" type="presParOf" srcId="{CD72966F-4EB9-4B03-9E40-0E4E16A53759}" destId="{D9D07796-DCC0-4A8C-B2D4-EBD8AB6E2BAD}" srcOrd="0" destOrd="0" presId="urn:microsoft.com/office/officeart/2005/8/layout/process1"/>
    <dgm:cxn modelId="{C5C5BBCD-5460-4D5C-B530-E3197D34BD1D}" type="presParOf" srcId="{5D09DF53-6943-4119-A9EB-F163D1EB5958}" destId="{E83E36DB-75EF-4BD7-862E-FFAABF0BF5FF}" srcOrd="4" destOrd="0" presId="urn:microsoft.com/office/officeart/2005/8/layout/process1"/>
    <dgm:cxn modelId="{5B67C63D-C091-45E3-9E5D-0F59A4E9FFFF}" type="presParOf" srcId="{5D09DF53-6943-4119-A9EB-F163D1EB5958}" destId="{B598D1B6-E1CF-4F60-8B9B-A24AFA3846EE}" srcOrd="5" destOrd="0" presId="urn:microsoft.com/office/officeart/2005/8/layout/process1"/>
    <dgm:cxn modelId="{1902DAFF-2798-4ABE-BBCB-653CDFBE289E}" type="presParOf" srcId="{B598D1B6-E1CF-4F60-8B9B-A24AFA3846EE}" destId="{4BFCF71F-BE3F-4B5F-8730-1D8AC7A1958F}" srcOrd="0" destOrd="0" presId="urn:microsoft.com/office/officeart/2005/8/layout/process1"/>
    <dgm:cxn modelId="{14B4534F-832C-4972-8D6C-47877C1776D6}" type="presParOf" srcId="{5D09DF53-6943-4119-A9EB-F163D1EB5958}" destId="{F12CC382-0BE2-4098-B628-01EF990F124B}" srcOrd="6" destOrd="0" presId="urn:microsoft.com/office/officeart/2005/8/layout/process1"/>
    <dgm:cxn modelId="{3032523E-5AF9-4F6F-ABC1-343DB66B97D4}" type="presParOf" srcId="{5D09DF53-6943-4119-A9EB-F163D1EB5958}" destId="{33B90393-EF80-4E61-B3D2-EF08C77BF64E}" srcOrd="7" destOrd="0" presId="urn:microsoft.com/office/officeart/2005/8/layout/process1"/>
    <dgm:cxn modelId="{9F247CDC-2722-47FE-9B4F-933D55C5D4A3}" type="presParOf" srcId="{33B90393-EF80-4E61-B3D2-EF08C77BF64E}" destId="{A4BDE720-1147-4D6A-84E8-AB36F48403B7}" srcOrd="0" destOrd="0" presId="urn:microsoft.com/office/officeart/2005/8/layout/process1"/>
    <dgm:cxn modelId="{432401F8-41E1-4AA9-A2B8-ABDE3BC00D93}" type="presParOf" srcId="{5D09DF53-6943-4119-A9EB-F163D1EB5958}" destId="{BA4D4FAA-0088-492E-93EA-301D8F36AB0C}" srcOrd="8" destOrd="0" presId="urn:microsoft.com/office/officeart/2005/8/layout/process1"/>
    <dgm:cxn modelId="{EF814083-03F9-4BDF-8B27-9574F07B38CA}" type="presParOf" srcId="{5D09DF53-6943-4119-A9EB-F163D1EB5958}" destId="{68F8DA14-6351-4715-A439-269EE3BF156C}" srcOrd="9" destOrd="0" presId="urn:microsoft.com/office/officeart/2005/8/layout/process1"/>
    <dgm:cxn modelId="{9E9B564C-9D98-4B3F-97BA-F3F18E15B68B}" type="presParOf" srcId="{68F8DA14-6351-4715-A439-269EE3BF156C}" destId="{727A6B54-8E11-4071-B9DE-00D19AE7D678}" srcOrd="0" destOrd="0" presId="urn:microsoft.com/office/officeart/2005/8/layout/process1"/>
    <dgm:cxn modelId="{9AAEC5CE-AF48-4875-9ADE-3AE6647CC430}" type="presParOf" srcId="{5D09DF53-6943-4119-A9EB-F163D1EB5958}" destId="{21FDCDCD-5E48-47C4-897C-CCE4F9E9CF4E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01135-4850-4523-BF7B-F8F926383FCB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E5755A6-1C70-4880-8BC9-DA0FB6E956B7}">
      <dgm:prSet phldrT="[Text]"/>
      <dgm:spPr/>
      <dgm:t>
        <a:bodyPr/>
        <a:lstStyle/>
        <a:p>
          <a:pPr rtl="1"/>
          <a:r>
            <a:rPr lang="en-US" dirty="0"/>
            <a:t>Linear Algebra</a:t>
          </a:r>
          <a:endParaRPr lang="he-IL" dirty="0"/>
        </a:p>
      </dgm:t>
    </dgm:pt>
    <dgm:pt modelId="{B2513BF7-6343-40A7-8F3D-C7F6E106485E}" type="par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E8BDC4F4-0159-4E27-9504-D6C5BB376306}" type="sib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A33D9583-9A44-4895-885C-46291EE0691B}">
      <dgm:prSet phldrT="[Text]"/>
      <dgm:spPr/>
      <dgm:t>
        <a:bodyPr/>
        <a:lstStyle/>
        <a:p>
          <a:pPr rtl="1"/>
          <a:r>
            <a:rPr lang="en-US" dirty="0"/>
            <a:t>Calculus 1</a:t>
          </a:r>
          <a:endParaRPr lang="he-IL" dirty="0"/>
        </a:p>
      </dgm:t>
    </dgm:pt>
    <dgm:pt modelId="{857153AE-D523-4311-8020-0D71B271DF73}" type="par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2A560ADC-F432-405D-A693-779F0A69A972}" type="sib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6B9AF2EB-DCEA-455D-9EC6-758FF688C77B}">
      <dgm:prSet phldrT="[Text]"/>
      <dgm:spPr/>
      <dgm:t>
        <a:bodyPr/>
        <a:lstStyle/>
        <a:p>
          <a:pPr rtl="1"/>
          <a:r>
            <a:rPr lang="en-US" dirty="0"/>
            <a:t>Students who lack prior knowledge</a:t>
          </a:r>
          <a:endParaRPr lang="he-IL" dirty="0"/>
        </a:p>
      </dgm:t>
    </dgm:pt>
    <dgm:pt modelId="{70D1D8CF-A735-4285-875E-CF6ECA92C20E}" type="par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CFAB3104-7349-405D-981C-03364FACD46F}" type="sib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ADE61C06-2C89-4477-90DB-7137C285FBA2}" type="pres">
      <dgm:prSet presAssocID="{5E101135-4850-4523-BF7B-F8F926383FCB}" presName="linear" presStyleCnt="0">
        <dgm:presLayoutVars>
          <dgm:dir/>
          <dgm:animLvl val="lvl"/>
          <dgm:resizeHandles val="exact"/>
        </dgm:presLayoutVars>
      </dgm:prSet>
      <dgm:spPr/>
    </dgm:pt>
    <dgm:pt modelId="{E19CCA1F-43B7-449B-85E6-14F0326E68F3}" type="pres">
      <dgm:prSet presAssocID="{EE5755A6-1C70-4880-8BC9-DA0FB6E956B7}" presName="parentLin" presStyleCnt="0"/>
      <dgm:spPr/>
    </dgm:pt>
    <dgm:pt modelId="{AD6B71CD-2648-4295-9840-E8DE81D2B630}" type="pres">
      <dgm:prSet presAssocID="{EE5755A6-1C70-4880-8BC9-DA0FB6E956B7}" presName="parentLeftMargin" presStyleLbl="node1" presStyleIdx="0" presStyleCnt="3"/>
      <dgm:spPr/>
    </dgm:pt>
    <dgm:pt modelId="{FAB4EF9C-BE54-4319-8531-5707D7D5BA6F}" type="pres">
      <dgm:prSet presAssocID="{EE5755A6-1C70-4880-8BC9-DA0FB6E956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A64558-7A4D-4C90-A35A-EDFC415EF11B}" type="pres">
      <dgm:prSet presAssocID="{EE5755A6-1C70-4880-8BC9-DA0FB6E956B7}" presName="negativeSpace" presStyleCnt="0"/>
      <dgm:spPr/>
    </dgm:pt>
    <dgm:pt modelId="{D7815947-3F85-4DC5-9B46-D5120CE7C204}" type="pres">
      <dgm:prSet presAssocID="{EE5755A6-1C70-4880-8BC9-DA0FB6E956B7}" presName="childText" presStyleLbl="conFgAcc1" presStyleIdx="0" presStyleCnt="3">
        <dgm:presLayoutVars>
          <dgm:bulletEnabled val="1"/>
        </dgm:presLayoutVars>
      </dgm:prSet>
      <dgm:spPr/>
    </dgm:pt>
    <dgm:pt modelId="{CAE8D430-52AC-40C0-B04C-7CC60CF639B3}" type="pres">
      <dgm:prSet presAssocID="{E8BDC4F4-0159-4E27-9504-D6C5BB376306}" presName="spaceBetweenRectangles" presStyleCnt="0"/>
      <dgm:spPr/>
    </dgm:pt>
    <dgm:pt modelId="{364A5FB4-2BE0-45B2-8723-72453D729F10}" type="pres">
      <dgm:prSet presAssocID="{A33D9583-9A44-4895-885C-46291EE0691B}" presName="parentLin" presStyleCnt="0"/>
      <dgm:spPr/>
    </dgm:pt>
    <dgm:pt modelId="{CF16E89B-1A23-4229-A0B1-16C98FA82A4D}" type="pres">
      <dgm:prSet presAssocID="{A33D9583-9A44-4895-885C-46291EE0691B}" presName="parentLeftMargin" presStyleLbl="node1" presStyleIdx="0" presStyleCnt="3"/>
      <dgm:spPr/>
    </dgm:pt>
    <dgm:pt modelId="{E07A3175-1D0F-449D-A182-25AA0EC51F44}" type="pres">
      <dgm:prSet presAssocID="{A33D9583-9A44-4895-885C-46291EE069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386D31-6DE6-4BBD-BB00-E72FD5F69A3C}" type="pres">
      <dgm:prSet presAssocID="{A33D9583-9A44-4895-885C-46291EE0691B}" presName="negativeSpace" presStyleCnt="0"/>
      <dgm:spPr/>
    </dgm:pt>
    <dgm:pt modelId="{6EB60355-5FDC-4D14-B3BB-70A3575FDCEC}" type="pres">
      <dgm:prSet presAssocID="{A33D9583-9A44-4895-885C-46291EE0691B}" presName="childText" presStyleLbl="conFgAcc1" presStyleIdx="1" presStyleCnt="3">
        <dgm:presLayoutVars>
          <dgm:bulletEnabled val="1"/>
        </dgm:presLayoutVars>
      </dgm:prSet>
      <dgm:spPr/>
    </dgm:pt>
    <dgm:pt modelId="{764A967A-372A-4F3F-8246-A0FA4A4820F5}" type="pres">
      <dgm:prSet presAssocID="{2A560ADC-F432-405D-A693-779F0A69A972}" presName="spaceBetweenRectangles" presStyleCnt="0"/>
      <dgm:spPr/>
    </dgm:pt>
    <dgm:pt modelId="{65FD7E6C-6046-489D-AB09-532C5373D590}" type="pres">
      <dgm:prSet presAssocID="{6B9AF2EB-DCEA-455D-9EC6-758FF688C77B}" presName="parentLin" presStyleCnt="0"/>
      <dgm:spPr/>
    </dgm:pt>
    <dgm:pt modelId="{8AE440A3-64A1-48B1-B578-22D71463C8F2}" type="pres">
      <dgm:prSet presAssocID="{6B9AF2EB-DCEA-455D-9EC6-758FF688C77B}" presName="parentLeftMargin" presStyleLbl="node1" presStyleIdx="1" presStyleCnt="3"/>
      <dgm:spPr/>
    </dgm:pt>
    <dgm:pt modelId="{7F4F09AF-04C8-406B-9A4E-19B8E77E1B86}" type="pres">
      <dgm:prSet presAssocID="{6B9AF2EB-DCEA-455D-9EC6-758FF688C7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5742EB-8B13-4884-86C8-C5D5354C9D1E}" type="pres">
      <dgm:prSet presAssocID="{6B9AF2EB-DCEA-455D-9EC6-758FF688C77B}" presName="negativeSpace" presStyleCnt="0"/>
      <dgm:spPr/>
    </dgm:pt>
    <dgm:pt modelId="{5F739C92-EA34-4BF9-8C92-1DAAE4474B0E}" type="pres">
      <dgm:prSet presAssocID="{6B9AF2EB-DCEA-455D-9EC6-758FF688C7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3F101F-B192-4C5F-8186-D90AB5B8BB07}" type="presOf" srcId="{A33D9583-9A44-4895-885C-46291EE0691B}" destId="{E07A3175-1D0F-449D-A182-25AA0EC51F44}" srcOrd="1" destOrd="0" presId="urn:microsoft.com/office/officeart/2005/8/layout/list1"/>
    <dgm:cxn modelId="{E2C1DB33-BB64-45F0-9C05-66570E15D94B}" srcId="{5E101135-4850-4523-BF7B-F8F926383FCB}" destId="{6B9AF2EB-DCEA-455D-9EC6-758FF688C77B}" srcOrd="2" destOrd="0" parTransId="{70D1D8CF-A735-4285-875E-CF6ECA92C20E}" sibTransId="{CFAB3104-7349-405D-981C-03364FACD46F}"/>
    <dgm:cxn modelId="{EEC9563C-CD76-4EBA-AFE9-DAB965686AB2}" type="presOf" srcId="{5E101135-4850-4523-BF7B-F8F926383FCB}" destId="{ADE61C06-2C89-4477-90DB-7137C285FBA2}" srcOrd="0" destOrd="0" presId="urn:microsoft.com/office/officeart/2005/8/layout/list1"/>
    <dgm:cxn modelId="{D3E09649-C4DA-4D6C-A2D5-6F8C1C1DCA75}" type="presOf" srcId="{A33D9583-9A44-4895-885C-46291EE0691B}" destId="{CF16E89B-1A23-4229-A0B1-16C98FA82A4D}" srcOrd="0" destOrd="0" presId="urn:microsoft.com/office/officeart/2005/8/layout/list1"/>
    <dgm:cxn modelId="{88F36178-3AB3-4DE6-8E88-EDEEA5EC1343}" type="presOf" srcId="{6B9AF2EB-DCEA-455D-9EC6-758FF688C77B}" destId="{7F4F09AF-04C8-406B-9A4E-19B8E77E1B86}" srcOrd="1" destOrd="0" presId="urn:microsoft.com/office/officeart/2005/8/layout/list1"/>
    <dgm:cxn modelId="{F21B7198-B153-4496-9532-7187EEF82818}" srcId="{5E101135-4850-4523-BF7B-F8F926383FCB}" destId="{A33D9583-9A44-4895-885C-46291EE0691B}" srcOrd="1" destOrd="0" parTransId="{857153AE-D523-4311-8020-0D71B271DF73}" sibTransId="{2A560ADC-F432-405D-A693-779F0A69A972}"/>
    <dgm:cxn modelId="{CFE17B98-10BA-436D-A38F-F0B1BD2B5662}" type="presOf" srcId="{EE5755A6-1C70-4880-8BC9-DA0FB6E956B7}" destId="{AD6B71CD-2648-4295-9840-E8DE81D2B630}" srcOrd="0" destOrd="0" presId="urn:microsoft.com/office/officeart/2005/8/layout/list1"/>
    <dgm:cxn modelId="{658EA6C9-1AEA-4FC3-B147-85381B8C9FF8}" type="presOf" srcId="{6B9AF2EB-DCEA-455D-9EC6-758FF688C77B}" destId="{8AE440A3-64A1-48B1-B578-22D71463C8F2}" srcOrd="0" destOrd="0" presId="urn:microsoft.com/office/officeart/2005/8/layout/list1"/>
    <dgm:cxn modelId="{F89CC1D7-A75C-41F6-A67A-484DA592150B}" srcId="{5E101135-4850-4523-BF7B-F8F926383FCB}" destId="{EE5755A6-1C70-4880-8BC9-DA0FB6E956B7}" srcOrd="0" destOrd="0" parTransId="{B2513BF7-6343-40A7-8F3D-C7F6E106485E}" sibTransId="{E8BDC4F4-0159-4E27-9504-D6C5BB376306}"/>
    <dgm:cxn modelId="{4DF677FD-A267-4510-B849-6D0EFDCCD846}" type="presOf" srcId="{EE5755A6-1C70-4880-8BC9-DA0FB6E956B7}" destId="{FAB4EF9C-BE54-4319-8531-5707D7D5BA6F}" srcOrd="1" destOrd="0" presId="urn:microsoft.com/office/officeart/2005/8/layout/list1"/>
    <dgm:cxn modelId="{A3F36139-9455-474A-BE66-7ECA600F6D4D}" type="presParOf" srcId="{ADE61C06-2C89-4477-90DB-7137C285FBA2}" destId="{E19CCA1F-43B7-449B-85E6-14F0326E68F3}" srcOrd="0" destOrd="0" presId="urn:microsoft.com/office/officeart/2005/8/layout/list1"/>
    <dgm:cxn modelId="{C605809E-156A-4004-9107-FA97BF7D33CF}" type="presParOf" srcId="{E19CCA1F-43B7-449B-85E6-14F0326E68F3}" destId="{AD6B71CD-2648-4295-9840-E8DE81D2B630}" srcOrd="0" destOrd="0" presId="urn:microsoft.com/office/officeart/2005/8/layout/list1"/>
    <dgm:cxn modelId="{74087D07-30B7-44AF-82E9-3E8FF7F98493}" type="presParOf" srcId="{E19CCA1F-43B7-449B-85E6-14F0326E68F3}" destId="{FAB4EF9C-BE54-4319-8531-5707D7D5BA6F}" srcOrd="1" destOrd="0" presId="urn:microsoft.com/office/officeart/2005/8/layout/list1"/>
    <dgm:cxn modelId="{64EFD521-C053-4D05-92D1-880A1C85AEDF}" type="presParOf" srcId="{ADE61C06-2C89-4477-90DB-7137C285FBA2}" destId="{E6A64558-7A4D-4C90-A35A-EDFC415EF11B}" srcOrd="1" destOrd="0" presId="urn:microsoft.com/office/officeart/2005/8/layout/list1"/>
    <dgm:cxn modelId="{543DBE28-1EDA-4691-A90E-B9529860961E}" type="presParOf" srcId="{ADE61C06-2C89-4477-90DB-7137C285FBA2}" destId="{D7815947-3F85-4DC5-9B46-D5120CE7C204}" srcOrd="2" destOrd="0" presId="urn:microsoft.com/office/officeart/2005/8/layout/list1"/>
    <dgm:cxn modelId="{083C53C4-DF5C-41C8-965F-93BF71818F5F}" type="presParOf" srcId="{ADE61C06-2C89-4477-90DB-7137C285FBA2}" destId="{CAE8D430-52AC-40C0-B04C-7CC60CF639B3}" srcOrd="3" destOrd="0" presId="urn:microsoft.com/office/officeart/2005/8/layout/list1"/>
    <dgm:cxn modelId="{E69B4323-C198-4BE8-94DF-8083A90B2F8A}" type="presParOf" srcId="{ADE61C06-2C89-4477-90DB-7137C285FBA2}" destId="{364A5FB4-2BE0-45B2-8723-72453D729F10}" srcOrd="4" destOrd="0" presId="urn:microsoft.com/office/officeart/2005/8/layout/list1"/>
    <dgm:cxn modelId="{F6CF408D-BB97-498A-8E22-AB5BB121919D}" type="presParOf" srcId="{364A5FB4-2BE0-45B2-8723-72453D729F10}" destId="{CF16E89B-1A23-4229-A0B1-16C98FA82A4D}" srcOrd="0" destOrd="0" presId="urn:microsoft.com/office/officeart/2005/8/layout/list1"/>
    <dgm:cxn modelId="{8E3F0E47-E17F-49B6-BD83-BA5661518887}" type="presParOf" srcId="{364A5FB4-2BE0-45B2-8723-72453D729F10}" destId="{E07A3175-1D0F-449D-A182-25AA0EC51F44}" srcOrd="1" destOrd="0" presId="urn:microsoft.com/office/officeart/2005/8/layout/list1"/>
    <dgm:cxn modelId="{056FB7B8-E39C-464F-BEBE-819A2D43FA93}" type="presParOf" srcId="{ADE61C06-2C89-4477-90DB-7137C285FBA2}" destId="{03386D31-6DE6-4BBD-BB00-E72FD5F69A3C}" srcOrd="5" destOrd="0" presId="urn:microsoft.com/office/officeart/2005/8/layout/list1"/>
    <dgm:cxn modelId="{F5D1B391-EF1F-4486-B14B-F410E86AF34C}" type="presParOf" srcId="{ADE61C06-2C89-4477-90DB-7137C285FBA2}" destId="{6EB60355-5FDC-4D14-B3BB-70A3575FDCEC}" srcOrd="6" destOrd="0" presId="urn:microsoft.com/office/officeart/2005/8/layout/list1"/>
    <dgm:cxn modelId="{8744B95B-F1C2-4341-B924-08736D53E460}" type="presParOf" srcId="{ADE61C06-2C89-4477-90DB-7137C285FBA2}" destId="{764A967A-372A-4F3F-8246-A0FA4A4820F5}" srcOrd="7" destOrd="0" presId="urn:microsoft.com/office/officeart/2005/8/layout/list1"/>
    <dgm:cxn modelId="{A3F3353C-B515-4FF8-ACB7-45D13DAFD347}" type="presParOf" srcId="{ADE61C06-2C89-4477-90DB-7137C285FBA2}" destId="{65FD7E6C-6046-489D-AB09-532C5373D590}" srcOrd="8" destOrd="0" presId="urn:microsoft.com/office/officeart/2005/8/layout/list1"/>
    <dgm:cxn modelId="{AFDD3764-DDFE-465F-ABDB-9C6C16FA4B92}" type="presParOf" srcId="{65FD7E6C-6046-489D-AB09-532C5373D590}" destId="{8AE440A3-64A1-48B1-B578-22D71463C8F2}" srcOrd="0" destOrd="0" presId="urn:microsoft.com/office/officeart/2005/8/layout/list1"/>
    <dgm:cxn modelId="{11732A06-9F33-4806-9A5C-AC49D85239B8}" type="presParOf" srcId="{65FD7E6C-6046-489D-AB09-532C5373D590}" destId="{7F4F09AF-04C8-406B-9A4E-19B8E77E1B86}" srcOrd="1" destOrd="0" presId="urn:microsoft.com/office/officeart/2005/8/layout/list1"/>
    <dgm:cxn modelId="{AAB6071C-7F85-431A-B447-88B0B365FB48}" type="presParOf" srcId="{ADE61C06-2C89-4477-90DB-7137C285FBA2}" destId="{0F5742EB-8B13-4884-86C8-C5D5354C9D1E}" srcOrd="9" destOrd="0" presId="urn:microsoft.com/office/officeart/2005/8/layout/list1"/>
    <dgm:cxn modelId="{96A88E4B-B178-453A-BAB8-C2FC2001075F}" type="presParOf" srcId="{ADE61C06-2C89-4477-90DB-7137C285FBA2}" destId="{5F739C92-EA34-4BF9-8C92-1DAAE4474B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01135-4850-4523-BF7B-F8F926383FCB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E5755A6-1C70-4880-8BC9-DA0FB6E956B7}">
      <dgm:prSet phldrT="[Text]"/>
      <dgm:spPr/>
      <dgm:t>
        <a:bodyPr/>
        <a:lstStyle/>
        <a:p>
          <a:pPr rtl="1"/>
          <a:r>
            <a:rPr lang="en-US" dirty="0"/>
            <a:t>Teaching methodology document</a:t>
          </a:r>
          <a:endParaRPr lang="he-IL" dirty="0"/>
        </a:p>
      </dgm:t>
    </dgm:pt>
    <dgm:pt modelId="{B2513BF7-6343-40A7-8F3D-C7F6E106485E}" type="par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E8BDC4F4-0159-4E27-9504-D6C5BB376306}" type="sib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A33D9583-9A44-4895-885C-46291EE0691B}">
      <dgm:prSet phldrT="[Text]"/>
      <dgm:spPr/>
      <dgm:t>
        <a:bodyPr/>
        <a:lstStyle/>
        <a:p>
          <a:pPr rtl="1"/>
          <a:r>
            <a:rPr lang="en-US" dirty="0"/>
            <a:t>Study guidelines for students</a:t>
          </a:r>
          <a:endParaRPr lang="he-IL" dirty="0"/>
        </a:p>
      </dgm:t>
    </dgm:pt>
    <dgm:pt modelId="{857153AE-D523-4311-8020-0D71B271DF73}" type="par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2A560ADC-F432-405D-A693-779F0A69A972}" type="sib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6B9AF2EB-DCEA-455D-9EC6-758FF688C77B}">
      <dgm:prSet phldrT="[Text]"/>
      <dgm:spPr/>
      <dgm:t>
        <a:bodyPr/>
        <a:lstStyle/>
        <a:p>
          <a:pPr rtl="1"/>
          <a:r>
            <a:rPr lang="en-US" dirty="0"/>
            <a:t>How to deal with students who fall behind</a:t>
          </a:r>
          <a:endParaRPr lang="he-IL" dirty="0"/>
        </a:p>
      </dgm:t>
    </dgm:pt>
    <dgm:pt modelId="{70D1D8CF-A735-4285-875E-CF6ECA92C20E}" type="par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CFAB3104-7349-405D-981C-03364FACD46F}" type="sib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ADE61C06-2C89-4477-90DB-7137C285FBA2}" type="pres">
      <dgm:prSet presAssocID="{5E101135-4850-4523-BF7B-F8F926383FCB}" presName="linear" presStyleCnt="0">
        <dgm:presLayoutVars>
          <dgm:dir/>
          <dgm:animLvl val="lvl"/>
          <dgm:resizeHandles val="exact"/>
        </dgm:presLayoutVars>
      </dgm:prSet>
      <dgm:spPr/>
    </dgm:pt>
    <dgm:pt modelId="{E19CCA1F-43B7-449B-85E6-14F0326E68F3}" type="pres">
      <dgm:prSet presAssocID="{EE5755A6-1C70-4880-8BC9-DA0FB6E956B7}" presName="parentLin" presStyleCnt="0"/>
      <dgm:spPr/>
    </dgm:pt>
    <dgm:pt modelId="{AD6B71CD-2648-4295-9840-E8DE81D2B630}" type="pres">
      <dgm:prSet presAssocID="{EE5755A6-1C70-4880-8BC9-DA0FB6E956B7}" presName="parentLeftMargin" presStyleLbl="node1" presStyleIdx="0" presStyleCnt="3"/>
      <dgm:spPr/>
    </dgm:pt>
    <dgm:pt modelId="{FAB4EF9C-BE54-4319-8531-5707D7D5BA6F}" type="pres">
      <dgm:prSet presAssocID="{EE5755A6-1C70-4880-8BC9-DA0FB6E956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A64558-7A4D-4C90-A35A-EDFC415EF11B}" type="pres">
      <dgm:prSet presAssocID="{EE5755A6-1C70-4880-8BC9-DA0FB6E956B7}" presName="negativeSpace" presStyleCnt="0"/>
      <dgm:spPr/>
    </dgm:pt>
    <dgm:pt modelId="{D7815947-3F85-4DC5-9B46-D5120CE7C204}" type="pres">
      <dgm:prSet presAssocID="{EE5755A6-1C70-4880-8BC9-DA0FB6E956B7}" presName="childText" presStyleLbl="conFgAcc1" presStyleIdx="0" presStyleCnt="3">
        <dgm:presLayoutVars>
          <dgm:bulletEnabled val="1"/>
        </dgm:presLayoutVars>
      </dgm:prSet>
      <dgm:spPr/>
    </dgm:pt>
    <dgm:pt modelId="{CAE8D430-52AC-40C0-B04C-7CC60CF639B3}" type="pres">
      <dgm:prSet presAssocID="{E8BDC4F4-0159-4E27-9504-D6C5BB376306}" presName="spaceBetweenRectangles" presStyleCnt="0"/>
      <dgm:spPr/>
    </dgm:pt>
    <dgm:pt modelId="{364A5FB4-2BE0-45B2-8723-72453D729F10}" type="pres">
      <dgm:prSet presAssocID="{A33D9583-9A44-4895-885C-46291EE0691B}" presName="parentLin" presStyleCnt="0"/>
      <dgm:spPr/>
    </dgm:pt>
    <dgm:pt modelId="{CF16E89B-1A23-4229-A0B1-16C98FA82A4D}" type="pres">
      <dgm:prSet presAssocID="{A33D9583-9A44-4895-885C-46291EE0691B}" presName="parentLeftMargin" presStyleLbl="node1" presStyleIdx="0" presStyleCnt="3"/>
      <dgm:spPr/>
    </dgm:pt>
    <dgm:pt modelId="{E07A3175-1D0F-449D-A182-25AA0EC51F44}" type="pres">
      <dgm:prSet presAssocID="{A33D9583-9A44-4895-885C-46291EE069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386D31-6DE6-4BBD-BB00-E72FD5F69A3C}" type="pres">
      <dgm:prSet presAssocID="{A33D9583-9A44-4895-885C-46291EE0691B}" presName="negativeSpace" presStyleCnt="0"/>
      <dgm:spPr/>
    </dgm:pt>
    <dgm:pt modelId="{6EB60355-5FDC-4D14-B3BB-70A3575FDCEC}" type="pres">
      <dgm:prSet presAssocID="{A33D9583-9A44-4895-885C-46291EE0691B}" presName="childText" presStyleLbl="conFgAcc1" presStyleIdx="1" presStyleCnt="3">
        <dgm:presLayoutVars>
          <dgm:bulletEnabled val="1"/>
        </dgm:presLayoutVars>
      </dgm:prSet>
      <dgm:spPr/>
    </dgm:pt>
    <dgm:pt modelId="{764A967A-372A-4F3F-8246-A0FA4A4820F5}" type="pres">
      <dgm:prSet presAssocID="{2A560ADC-F432-405D-A693-779F0A69A972}" presName="spaceBetweenRectangles" presStyleCnt="0"/>
      <dgm:spPr/>
    </dgm:pt>
    <dgm:pt modelId="{65FD7E6C-6046-489D-AB09-532C5373D590}" type="pres">
      <dgm:prSet presAssocID="{6B9AF2EB-DCEA-455D-9EC6-758FF688C77B}" presName="parentLin" presStyleCnt="0"/>
      <dgm:spPr/>
    </dgm:pt>
    <dgm:pt modelId="{8AE440A3-64A1-48B1-B578-22D71463C8F2}" type="pres">
      <dgm:prSet presAssocID="{6B9AF2EB-DCEA-455D-9EC6-758FF688C77B}" presName="parentLeftMargin" presStyleLbl="node1" presStyleIdx="1" presStyleCnt="3"/>
      <dgm:spPr/>
    </dgm:pt>
    <dgm:pt modelId="{7F4F09AF-04C8-406B-9A4E-19B8E77E1B86}" type="pres">
      <dgm:prSet presAssocID="{6B9AF2EB-DCEA-455D-9EC6-758FF688C7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5742EB-8B13-4884-86C8-C5D5354C9D1E}" type="pres">
      <dgm:prSet presAssocID="{6B9AF2EB-DCEA-455D-9EC6-758FF688C77B}" presName="negativeSpace" presStyleCnt="0"/>
      <dgm:spPr/>
    </dgm:pt>
    <dgm:pt modelId="{5F739C92-EA34-4BF9-8C92-1DAAE4474B0E}" type="pres">
      <dgm:prSet presAssocID="{6B9AF2EB-DCEA-455D-9EC6-758FF688C7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5A0E09-DEDE-4568-9380-1A759269C53F}" type="presOf" srcId="{EE5755A6-1C70-4880-8BC9-DA0FB6E956B7}" destId="{FAB4EF9C-BE54-4319-8531-5707D7D5BA6F}" srcOrd="1" destOrd="0" presId="urn:microsoft.com/office/officeart/2005/8/layout/list1"/>
    <dgm:cxn modelId="{E2C1DB33-BB64-45F0-9C05-66570E15D94B}" srcId="{5E101135-4850-4523-BF7B-F8F926383FCB}" destId="{6B9AF2EB-DCEA-455D-9EC6-758FF688C77B}" srcOrd="2" destOrd="0" parTransId="{70D1D8CF-A735-4285-875E-CF6ECA92C20E}" sibTransId="{CFAB3104-7349-405D-981C-03364FACD46F}"/>
    <dgm:cxn modelId="{4588D065-440F-42CC-BAD7-2DA8175AD10E}" type="presOf" srcId="{A33D9583-9A44-4895-885C-46291EE0691B}" destId="{E07A3175-1D0F-449D-A182-25AA0EC51F44}" srcOrd="1" destOrd="0" presId="urn:microsoft.com/office/officeart/2005/8/layout/list1"/>
    <dgm:cxn modelId="{D77D9D78-7030-45D8-8E63-F8263532BB4F}" type="presOf" srcId="{5E101135-4850-4523-BF7B-F8F926383FCB}" destId="{ADE61C06-2C89-4477-90DB-7137C285FBA2}" srcOrd="0" destOrd="0" presId="urn:microsoft.com/office/officeart/2005/8/layout/list1"/>
    <dgm:cxn modelId="{F21B7198-B153-4496-9532-7187EEF82818}" srcId="{5E101135-4850-4523-BF7B-F8F926383FCB}" destId="{A33D9583-9A44-4895-885C-46291EE0691B}" srcOrd="1" destOrd="0" parTransId="{857153AE-D523-4311-8020-0D71B271DF73}" sibTransId="{2A560ADC-F432-405D-A693-779F0A69A972}"/>
    <dgm:cxn modelId="{04A1B5B6-6CF0-411D-BC81-5F86A66DE6AC}" type="presOf" srcId="{6B9AF2EB-DCEA-455D-9EC6-758FF688C77B}" destId="{7F4F09AF-04C8-406B-9A4E-19B8E77E1B86}" srcOrd="1" destOrd="0" presId="urn:microsoft.com/office/officeart/2005/8/layout/list1"/>
    <dgm:cxn modelId="{7AE4EDC8-0136-4345-9971-672021FF6A27}" type="presOf" srcId="{EE5755A6-1C70-4880-8BC9-DA0FB6E956B7}" destId="{AD6B71CD-2648-4295-9840-E8DE81D2B630}" srcOrd="0" destOrd="0" presId="urn:microsoft.com/office/officeart/2005/8/layout/list1"/>
    <dgm:cxn modelId="{F89CC1D7-A75C-41F6-A67A-484DA592150B}" srcId="{5E101135-4850-4523-BF7B-F8F926383FCB}" destId="{EE5755A6-1C70-4880-8BC9-DA0FB6E956B7}" srcOrd="0" destOrd="0" parTransId="{B2513BF7-6343-40A7-8F3D-C7F6E106485E}" sibTransId="{E8BDC4F4-0159-4E27-9504-D6C5BB376306}"/>
    <dgm:cxn modelId="{A6E3D2DD-4543-4207-9605-834075BA25EE}" type="presOf" srcId="{A33D9583-9A44-4895-885C-46291EE0691B}" destId="{CF16E89B-1A23-4229-A0B1-16C98FA82A4D}" srcOrd="0" destOrd="0" presId="urn:microsoft.com/office/officeart/2005/8/layout/list1"/>
    <dgm:cxn modelId="{F2F82AE7-C9F0-49FC-8DB1-C65C3CB19DEF}" type="presOf" srcId="{6B9AF2EB-DCEA-455D-9EC6-758FF688C77B}" destId="{8AE440A3-64A1-48B1-B578-22D71463C8F2}" srcOrd="0" destOrd="0" presId="urn:microsoft.com/office/officeart/2005/8/layout/list1"/>
    <dgm:cxn modelId="{6F6E207A-4F90-4403-95AC-5FDC7E08B3E2}" type="presParOf" srcId="{ADE61C06-2C89-4477-90DB-7137C285FBA2}" destId="{E19CCA1F-43B7-449B-85E6-14F0326E68F3}" srcOrd="0" destOrd="0" presId="urn:microsoft.com/office/officeart/2005/8/layout/list1"/>
    <dgm:cxn modelId="{92D1F3E9-2C66-406A-89B0-B3561AF819C7}" type="presParOf" srcId="{E19CCA1F-43B7-449B-85E6-14F0326E68F3}" destId="{AD6B71CD-2648-4295-9840-E8DE81D2B630}" srcOrd="0" destOrd="0" presId="urn:microsoft.com/office/officeart/2005/8/layout/list1"/>
    <dgm:cxn modelId="{57D4C12C-E484-498E-B7F5-7C307E48530A}" type="presParOf" srcId="{E19CCA1F-43B7-449B-85E6-14F0326E68F3}" destId="{FAB4EF9C-BE54-4319-8531-5707D7D5BA6F}" srcOrd="1" destOrd="0" presId="urn:microsoft.com/office/officeart/2005/8/layout/list1"/>
    <dgm:cxn modelId="{E6B5295E-2DB3-48A7-91FF-B9FFA69C7B02}" type="presParOf" srcId="{ADE61C06-2C89-4477-90DB-7137C285FBA2}" destId="{E6A64558-7A4D-4C90-A35A-EDFC415EF11B}" srcOrd="1" destOrd="0" presId="urn:microsoft.com/office/officeart/2005/8/layout/list1"/>
    <dgm:cxn modelId="{4DCB1944-066A-4711-A4C1-61B1CC38165E}" type="presParOf" srcId="{ADE61C06-2C89-4477-90DB-7137C285FBA2}" destId="{D7815947-3F85-4DC5-9B46-D5120CE7C204}" srcOrd="2" destOrd="0" presId="urn:microsoft.com/office/officeart/2005/8/layout/list1"/>
    <dgm:cxn modelId="{35D8ECE2-7A26-47A7-BD0F-2A48457A5902}" type="presParOf" srcId="{ADE61C06-2C89-4477-90DB-7137C285FBA2}" destId="{CAE8D430-52AC-40C0-B04C-7CC60CF639B3}" srcOrd="3" destOrd="0" presId="urn:microsoft.com/office/officeart/2005/8/layout/list1"/>
    <dgm:cxn modelId="{0294CF7A-3C04-4553-B6A9-4C8980051DF9}" type="presParOf" srcId="{ADE61C06-2C89-4477-90DB-7137C285FBA2}" destId="{364A5FB4-2BE0-45B2-8723-72453D729F10}" srcOrd="4" destOrd="0" presId="urn:microsoft.com/office/officeart/2005/8/layout/list1"/>
    <dgm:cxn modelId="{AB90C988-29EE-4BEC-A06F-901F8FF70690}" type="presParOf" srcId="{364A5FB4-2BE0-45B2-8723-72453D729F10}" destId="{CF16E89B-1A23-4229-A0B1-16C98FA82A4D}" srcOrd="0" destOrd="0" presId="urn:microsoft.com/office/officeart/2005/8/layout/list1"/>
    <dgm:cxn modelId="{CD748A3E-4E3C-4A80-9A9D-5832F500A3C1}" type="presParOf" srcId="{364A5FB4-2BE0-45B2-8723-72453D729F10}" destId="{E07A3175-1D0F-449D-A182-25AA0EC51F44}" srcOrd="1" destOrd="0" presId="urn:microsoft.com/office/officeart/2005/8/layout/list1"/>
    <dgm:cxn modelId="{40B641A0-DCDE-4B0A-8F45-C11EACC13146}" type="presParOf" srcId="{ADE61C06-2C89-4477-90DB-7137C285FBA2}" destId="{03386D31-6DE6-4BBD-BB00-E72FD5F69A3C}" srcOrd="5" destOrd="0" presId="urn:microsoft.com/office/officeart/2005/8/layout/list1"/>
    <dgm:cxn modelId="{791DE7FE-6584-4B16-8D92-54AAA353C939}" type="presParOf" srcId="{ADE61C06-2C89-4477-90DB-7137C285FBA2}" destId="{6EB60355-5FDC-4D14-B3BB-70A3575FDCEC}" srcOrd="6" destOrd="0" presId="urn:microsoft.com/office/officeart/2005/8/layout/list1"/>
    <dgm:cxn modelId="{13A4ACEA-20E3-4FE4-8526-ED3E2CD24FCD}" type="presParOf" srcId="{ADE61C06-2C89-4477-90DB-7137C285FBA2}" destId="{764A967A-372A-4F3F-8246-A0FA4A4820F5}" srcOrd="7" destOrd="0" presId="urn:microsoft.com/office/officeart/2005/8/layout/list1"/>
    <dgm:cxn modelId="{5BCFF87E-C3F9-4A78-9332-AF6876E6BE07}" type="presParOf" srcId="{ADE61C06-2C89-4477-90DB-7137C285FBA2}" destId="{65FD7E6C-6046-489D-AB09-532C5373D590}" srcOrd="8" destOrd="0" presId="urn:microsoft.com/office/officeart/2005/8/layout/list1"/>
    <dgm:cxn modelId="{35A9F0A9-67FA-4908-8CCB-61008FFFDF8B}" type="presParOf" srcId="{65FD7E6C-6046-489D-AB09-532C5373D590}" destId="{8AE440A3-64A1-48B1-B578-22D71463C8F2}" srcOrd="0" destOrd="0" presId="urn:microsoft.com/office/officeart/2005/8/layout/list1"/>
    <dgm:cxn modelId="{82CCDC42-EC46-4698-AFD2-52F44B3CDB0C}" type="presParOf" srcId="{65FD7E6C-6046-489D-AB09-532C5373D590}" destId="{7F4F09AF-04C8-406B-9A4E-19B8E77E1B86}" srcOrd="1" destOrd="0" presId="urn:microsoft.com/office/officeart/2005/8/layout/list1"/>
    <dgm:cxn modelId="{99D6DDB9-1AD8-47B6-9A51-70DC09004336}" type="presParOf" srcId="{ADE61C06-2C89-4477-90DB-7137C285FBA2}" destId="{0F5742EB-8B13-4884-86C8-C5D5354C9D1E}" srcOrd="9" destOrd="0" presId="urn:microsoft.com/office/officeart/2005/8/layout/list1"/>
    <dgm:cxn modelId="{4D20EDD3-6984-4589-A756-4158E80440DC}" type="presParOf" srcId="{ADE61C06-2C89-4477-90DB-7137C285FBA2}" destId="{5F739C92-EA34-4BF9-8C92-1DAAE4474B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101135-4850-4523-BF7B-F8F926383FCB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E5755A6-1C70-4880-8BC9-DA0FB6E956B7}">
      <dgm:prSet phldrT="[Text]"/>
      <dgm:spPr/>
      <dgm:t>
        <a:bodyPr/>
        <a:lstStyle/>
        <a:p>
          <a:pPr rtl="1"/>
          <a:r>
            <a:rPr lang="en-US" dirty="0"/>
            <a:t>Visualizations and CAS tools</a:t>
          </a:r>
          <a:endParaRPr lang="he-IL" dirty="0"/>
        </a:p>
      </dgm:t>
    </dgm:pt>
    <dgm:pt modelId="{B2513BF7-6343-40A7-8F3D-C7F6E106485E}" type="par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E8BDC4F4-0159-4E27-9504-D6C5BB376306}" type="sib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A33D9583-9A44-4895-885C-46291EE0691B}">
      <dgm:prSet phldrT="[Text]"/>
      <dgm:spPr/>
      <dgm:t>
        <a:bodyPr/>
        <a:lstStyle/>
        <a:p>
          <a:pPr rtl="1"/>
          <a:r>
            <a:rPr lang="en-US" dirty="0"/>
            <a:t>Prediction tool that tracks students at risk of falling behind</a:t>
          </a:r>
          <a:endParaRPr lang="he-IL" dirty="0"/>
        </a:p>
      </dgm:t>
    </dgm:pt>
    <dgm:pt modelId="{857153AE-D523-4311-8020-0D71B271DF73}" type="par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2A560ADC-F432-405D-A693-779F0A69A972}" type="sibTrans" cxnId="{F21B7198-B153-4496-9532-7187EEF82818}">
      <dgm:prSet/>
      <dgm:spPr/>
      <dgm:t>
        <a:bodyPr/>
        <a:lstStyle/>
        <a:p>
          <a:pPr rtl="1"/>
          <a:endParaRPr lang="he-IL"/>
        </a:p>
      </dgm:t>
    </dgm:pt>
    <dgm:pt modelId="{6B9AF2EB-DCEA-455D-9EC6-758FF688C77B}">
      <dgm:prSet phldrT="[Text]"/>
      <dgm:spPr/>
      <dgm:t>
        <a:bodyPr/>
        <a:lstStyle/>
        <a:p>
          <a:pPr rtl="1"/>
          <a:r>
            <a:rPr lang="en-US" dirty="0"/>
            <a:t>Automate tests and practice problems</a:t>
          </a:r>
          <a:endParaRPr lang="he-IL" dirty="0"/>
        </a:p>
      </dgm:t>
    </dgm:pt>
    <dgm:pt modelId="{70D1D8CF-A735-4285-875E-CF6ECA92C20E}" type="par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CFAB3104-7349-405D-981C-03364FACD46F}" type="sibTrans" cxnId="{E2C1DB33-BB64-45F0-9C05-66570E15D94B}">
      <dgm:prSet/>
      <dgm:spPr/>
      <dgm:t>
        <a:bodyPr/>
        <a:lstStyle/>
        <a:p>
          <a:pPr rtl="1"/>
          <a:endParaRPr lang="he-IL"/>
        </a:p>
      </dgm:t>
    </dgm:pt>
    <dgm:pt modelId="{ADE61C06-2C89-4477-90DB-7137C285FBA2}" type="pres">
      <dgm:prSet presAssocID="{5E101135-4850-4523-BF7B-F8F926383FCB}" presName="linear" presStyleCnt="0">
        <dgm:presLayoutVars>
          <dgm:dir/>
          <dgm:animLvl val="lvl"/>
          <dgm:resizeHandles val="exact"/>
        </dgm:presLayoutVars>
      </dgm:prSet>
      <dgm:spPr/>
    </dgm:pt>
    <dgm:pt modelId="{E19CCA1F-43B7-449B-85E6-14F0326E68F3}" type="pres">
      <dgm:prSet presAssocID="{EE5755A6-1C70-4880-8BC9-DA0FB6E956B7}" presName="parentLin" presStyleCnt="0"/>
      <dgm:spPr/>
    </dgm:pt>
    <dgm:pt modelId="{AD6B71CD-2648-4295-9840-E8DE81D2B630}" type="pres">
      <dgm:prSet presAssocID="{EE5755A6-1C70-4880-8BC9-DA0FB6E956B7}" presName="parentLeftMargin" presStyleLbl="node1" presStyleIdx="0" presStyleCnt="3"/>
      <dgm:spPr/>
    </dgm:pt>
    <dgm:pt modelId="{FAB4EF9C-BE54-4319-8531-5707D7D5BA6F}" type="pres">
      <dgm:prSet presAssocID="{EE5755A6-1C70-4880-8BC9-DA0FB6E956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A64558-7A4D-4C90-A35A-EDFC415EF11B}" type="pres">
      <dgm:prSet presAssocID="{EE5755A6-1C70-4880-8BC9-DA0FB6E956B7}" presName="negativeSpace" presStyleCnt="0"/>
      <dgm:spPr/>
    </dgm:pt>
    <dgm:pt modelId="{D7815947-3F85-4DC5-9B46-D5120CE7C204}" type="pres">
      <dgm:prSet presAssocID="{EE5755A6-1C70-4880-8BC9-DA0FB6E956B7}" presName="childText" presStyleLbl="conFgAcc1" presStyleIdx="0" presStyleCnt="3">
        <dgm:presLayoutVars>
          <dgm:bulletEnabled val="1"/>
        </dgm:presLayoutVars>
      </dgm:prSet>
      <dgm:spPr/>
    </dgm:pt>
    <dgm:pt modelId="{CAE8D430-52AC-40C0-B04C-7CC60CF639B3}" type="pres">
      <dgm:prSet presAssocID="{E8BDC4F4-0159-4E27-9504-D6C5BB376306}" presName="spaceBetweenRectangles" presStyleCnt="0"/>
      <dgm:spPr/>
    </dgm:pt>
    <dgm:pt modelId="{364A5FB4-2BE0-45B2-8723-72453D729F10}" type="pres">
      <dgm:prSet presAssocID="{A33D9583-9A44-4895-885C-46291EE0691B}" presName="parentLin" presStyleCnt="0"/>
      <dgm:spPr/>
    </dgm:pt>
    <dgm:pt modelId="{CF16E89B-1A23-4229-A0B1-16C98FA82A4D}" type="pres">
      <dgm:prSet presAssocID="{A33D9583-9A44-4895-885C-46291EE0691B}" presName="parentLeftMargin" presStyleLbl="node1" presStyleIdx="0" presStyleCnt="3"/>
      <dgm:spPr/>
    </dgm:pt>
    <dgm:pt modelId="{E07A3175-1D0F-449D-A182-25AA0EC51F44}" type="pres">
      <dgm:prSet presAssocID="{A33D9583-9A44-4895-885C-46291EE069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386D31-6DE6-4BBD-BB00-E72FD5F69A3C}" type="pres">
      <dgm:prSet presAssocID="{A33D9583-9A44-4895-885C-46291EE0691B}" presName="negativeSpace" presStyleCnt="0"/>
      <dgm:spPr/>
    </dgm:pt>
    <dgm:pt modelId="{6EB60355-5FDC-4D14-B3BB-70A3575FDCEC}" type="pres">
      <dgm:prSet presAssocID="{A33D9583-9A44-4895-885C-46291EE0691B}" presName="childText" presStyleLbl="conFgAcc1" presStyleIdx="1" presStyleCnt="3">
        <dgm:presLayoutVars>
          <dgm:bulletEnabled val="1"/>
        </dgm:presLayoutVars>
      </dgm:prSet>
      <dgm:spPr/>
    </dgm:pt>
    <dgm:pt modelId="{764A967A-372A-4F3F-8246-A0FA4A4820F5}" type="pres">
      <dgm:prSet presAssocID="{2A560ADC-F432-405D-A693-779F0A69A972}" presName="spaceBetweenRectangles" presStyleCnt="0"/>
      <dgm:spPr/>
    </dgm:pt>
    <dgm:pt modelId="{65FD7E6C-6046-489D-AB09-532C5373D590}" type="pres">
      <dgm:prSet presAssocID="{6B9AF2EB-DCEA-455D-9EC6-758FF688C77B}" presName="parentLin" presStyleCnt="0"/>
      <dgm:spPr/>
    </dgm:pt>
    <dgm:pt modelId="{8AE440A3-64A1-48B1-B578-22D71463C8F2}" type="pres">
      <dgm:prSet presAssocID="{6B9AF2EB-DCEA-455D-9EC6-758FF688C77B}" presName="parentLeftMargin" presStyleLbl="node1" presStyleIdx="1" presStyleCnt="3"/>
      <dgm:spPr/>
    </dgm:pt>
    <dgm:pt modelId="{7F4F09AF-04C8-406B-9A4E-19B8E77E1B86}" type="pres">
      <dgm:prSet presAssocID="{6B9AF2EB-DCEA-455D-9EC6-758FF688C7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5742EB-8B13-4884-86C8-C5D5354C9D1E}" type="pres">
      <dgm:prSet presAssocID="{6B9AF2EB-DCEA-455D-9EC6-758FF688C77B}" presName="negativeSpace" presStyleCnt="0"/>
      <dgm:spPr/>
    </dgm:pt>
    <dgm:pt modelId="{5F739C92-EA34-4BF9-8C92-1DAAE4474B0E}" type="pres">
      <dgm:prSet presAssocID="{6B9AF2EB-DCEA-455D-9EC6-758FF688C7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C1DB33-BB64-45F0-9C05-66570E15D94B}" srcId="{5E101135-4850-4523-BF7B-F8F926383FCB}" destId="{6B9AF2EB-DCEA-455D-9EC6-758FF688C77B}" srcOrd="2" destOrd="0" parTransId="{70D1D8CF-A735-4285-875E-CF6ECA92C20E}" sibTransId="{CFAB3104-7349-405D-981C-03364FACD46F}"/>
    <dgm:cxn modelId="{1A1C283C-C9FC-46BD-B72B-B067F8D7400B}" type="presOf" srcId="{6B9AF2EB-DCEA-455D-9EC6-758FF688C77B}" destId="{8AE440A3-64A1-48B1-B578-22D71463C8F2}" srcOrd="0" destOrd="0" presId="urn:microsoft.com/office/officeart/2005/8/layout/list1"/>
    <dgm:cxn modelId="{7F96DC5D-22B1-4164-A4F7-2910543EE8CF}" type="presOf" srcId="{EE5755A6-1C70-4880-8BC9-DA0FB6E956B7}" destId="{AD6B71CD-2648-4295-9840-E8DE81D2B630}" srcOrd="0" destOrd="0" presId="urn:microsoft.com/office/officeart/2005/8/layout/list1"/>
    <dgm:cxn modelId="{11451C61-B04C-4876-8725-685C1D9CCDAF}" type="presOf" srcId="{6B9AF2EB-DCEA-455D-9EC6-758FF688C77B}" destId="{7F4F09AF-04C8-406B-9A4E-19B8E77E1B86}" srcOrd="1" destOrd="0" presId="urn:microsoft.com/office/officeart/2005/8/layout/list1"/>
    <dgm:cxn modelId="{613AA341-36CF-44DF-B419-CC38B069D424}" type="presOf" srcId="{EE5755A6-1C70-4880-8BC9-DA0FB6E956B7}" destId="{FAB4EF9C-BE54-4319-8531-5707D7D5BA6F}" srcOrd="1" destOrd="0" presId="urn:microsoft.com/office/officeart/2005/8/layout/list1"/>
    <dgm:cxn modelId="{75B08047-F82F-4E82-8DBF-9E8778DE53BB}" type="presOf" srcId="{A33D9583-9A44-4895-885C-46291EE0691B}" destId="{E07A3175-1D0F-449D-A182-25AA0EC51F44}" srcOrd="1" destOrd="0" presId="urn:microsoft.com/office/officeart/2005/8/layout/list1"/>
    <dgm:cxn modelId="{3178878F-5604-4410-803B-847371645396}" type="presOf" srcId="{5E101135-4850-4523-BF7B-F8F926383FCB}" destId="{ADE61C06-2C89-4477-90DB-7137C285FBA2}" srcOrd="0" destOrd="0" presId="urn:microsoft.com/office/officeart/2005/8/layout/list1"/>
    <dgm:cxn modelId="{545F7E96-B3C3-4F4F-9BBB-C59D3DABBC87}" type="presOf" srcId="{A33D9583-9A44-4895-885C-46291EE0691B}" destId="{CF16E89B-1A23-4229-A0B1-16C98FA82A4D}" srcOrd="0" destOrd="0" presId="urn:microsoft.com/office/officeart/2005/8/layout/list1"/>
    <dgm:cxn modelId="{F21B7198-B153-4496-9532-7187EEF82818}" srcId="{5E101135-4850-4523-BF7B-F8F926383FCB}" destId="{A33D9583-9A44-4895-885C-46291EE0691B}" srcOrd="1" destOrd="0" parTransId="{857153AE-D523-4311-8020-0D71B271DF73}" sibTransId="{2A560ADC-F432-405D-A693-779F0A69A972}"/>
    <dgm:cxn modelId="{F89CC1D7-A75C-41F6-A67A-484DA592150B}" srcId="{5E101135-4850-4523-BF7B-F8F926383FCB}" destId="{EE5755A6-1C70-4880-8BC9-DA0FB6E956B7}" srcOrd="0" destOrd="0" parTransId="{B2513BF7-6343-40A7-8F3D-C7F6E106485E}" sibTransId="{E8BDC4F4-0159-4E27-9504-D6C5BB376306}"/>
    <dgm:cxn modelId="{23F30087-A7EF-4641-A0B9-6DB9734532B3}" type="presParOf" srcId="{ADE61C06-2C89-4477-90DB-7137C285FBA2}" destId="{E19CCA1F-43B7-449B-85E6-14F0326E68F3}" srcOrd="0" destOrd="0" presId="urn:microsoft.com/office/officeart/2005/8/layout/list1"/>
    <dgm:cxn modelId="{5EDB63E7-5C34-473A-B07F-0EDAAA9B63A5}" type="presParOf" srcId="{E19CCA1F-43B7-449B-85E6-14F0326E68F3}" destId="{AD6B71CD-2648-4295-9840-E8DE81D2B630}" srcOrd="0" destOrd="0" presId="urn:microsoft.com/office/officeart/2005/8/layout/list1"/>
    <dgm:cxn modelId="{E8399656-72C2-4133-93CF-C52A587C5510}" type="presParOf" srcId="{E19CCA1F-43B7-449B-85E6-14F0326E68F3}" destId="{FAB4EF9C-BE54-4319-8531-5707D7D5BA6F}" srcOrd="1" destOrd="0" presId="urn:microsoft.com/office/officeart/2005/8/layout/list1"/>
    <dgm:cxn modelId="{3A22AA0B-BF6C-4F64-8C1F-595ACE2383FF}" type="presParOf" srcId="{ADE61C06-2C89-4477-90DB-7137C285FBA2}" destId="{E6A64558-7A4D-4C90-A35A-EDFC415EF11B}" srcOrd="1" destOrd="0" presId="urn:microsoft.com/office/officeart/2005/8/layout/list1"/>
    <dgm:cxn modelId="{057DDC64-947C-4F6E-9372-EADC8FBCF891}" type="presParOf" srcId="{ADE61C06-2C89-4477-90DB-7137C285FBA2}" destId="{D7815947-3F85-4DC5-9B46-D5120CE7C204}" srcOrd="2" destOrd="0" presId="urn:microsoft.com/office/officeart/2005/8/layout/list1"/>
    <dgm:cxn modelId="{060BAAF4-190D-4C6F-B136-055B4FA7EB70}" type="presParOf" srcId="{ADE61C06-2C89-4477-90DB-7137C285FBA2}" destId="{CAE8D430-52AC-40C0-B04C-7CC60CF639B3}" srcOrd="3" destOrd="0" presId="urn:microsoft.com/office/officeart/2005/8/layout/list1"/>
    <dgm:cxn modelId="{AE3C552D-3E7D-429F-A29D-DD54A21DD818}" type="presParOf" srcId="{ADE61C06-2C89-4477-90DB-7137C285FBA2}" destId="{364A5FB4-2BE0-45B2-8723-72453D729F10}" srcOrd="4" destOrd="0" presId="urn:microsoft.com/office/officeart/2005/8/layout/list1"/>
    <dgm:cxn modelId="{BB6B00D6-39CB-4657-921B-D694C8EF675B}" type="presParOf" srcId="{364A5FB4-2BE0-45B2-8723-72453D729F10}" destId="{CF16E89B-1A23-4229-A0B1-16C98FA82A4D}" srcOrd="0" destOrd="0" presId="urn:microsoft.com/office/officeart/2005/8/layout/list1"/>
    <dgm:cxn modelId="{7B9FC0A7-3811-4F92-A37E-F550F1B355EB}" type="presParOf" srcId="{364A5FB4-2BE0-45B2-8723-72453D729F10}" destId="{E07A3175-1D0F-449D-A182-25AA0EC51F44}" srcOrd="1" destOrd="0" presId="urn:microsoft.com/office/officeart/2005/8/layout/list1"/>
    <dgm:cxn modelId="{D74527D2-6DFB-4664-BEE3-ADE54CB1BD95}" type="presParOf" srcId="{ADE61C06-2C89-4477-90DB-7137C285FBA2}" destId="{03386D31-6DE6-4BBD-BB00-E72FD5F69A3C}" srcOrd="5" destOrd="0" presId="urn:microsoft.com/office/officeart/2005/8/layout/list1"/>
    <dgm:cxn modelId="{234C7B87-2B81-441F-9379-0BF7AE72D747}" type="presParOf" srcId="{ADE61C06-2C89-4477-90DB-7137C285FBA2}" destId="{6EB60355-5FDC-4D14-B3BB-70A3575FDCEC}" srcOrd="6" destOrd="0" presId="urn:microsoft.com/office/officeart/2005/8/layout/list1"/>
    <dgm:cxn modelId="{70436D81-8672-4E36-BB06-C863F338AD1F}" type="presParOf" srcId="{ADE61C06-2C89-4477-90DB-7137C285FBA2}" destId="{764A967A-372A-4F3F-8246-A0FA4A4820F5}" srcOrd="7" destOrd="0" presId="urn:microsoft.com/office/officeart/2005/8/layout/list1"/>
    <dgm:cxn modelId="{EF41DCF4-8C89-4DC8-8DEA-8DC260D28F1A}" type="presParOf" srcId="{ADE61C06-2C89-4477-90DB-7137C285FBA2}" destId="{65FD7E6C-6046-489D-AB09-532C5373D590}" srcOrd="8" destOrd="0" presId="urn:microsoft.com/office/officeart/2005/8/layout/list1"/>
    <dgm:cxn modelId="{0CC79AB8-854F-4533-8E9A-C390404100E4}" type="presParOf" srcId="{65FD7E6C-6046-489D-AB09-532C5373D590}" destId="{8AE440A3-64A1-48B1-B578-22D71463C8F2}" srcOrd="0" destOrd="0" presId="urn:microsoft.com/office/officeart/2005/8/layout/list1"/>
    <dgm:cxn modelId="{42973FA9-7BE8-41D0-8A45-42488FCF6DD8}" type="presParOf" srcId="{65FD7E6C-6046-489D-AB09-532C5373D590}" destId="{7F4F09AF-04C8-406B-9A4E-19B8E77E1B86}" srcOrd="1" destOrd="0" presId="urn:microsoft.com/office/officeart/2005/8/layout/list1"/>
    <dgm:cxn modelId="{90896ED8-609D-493B-9821-4D352FA456FF}" type="presParOf" srcId="{ADE61C06-2C89-4477-90DB-7137C285FBA2}" destId="{0F5742EB-8B13-4884-86C8-C5D5354C9D1E}" srcOrd="9" destOrd="0" presId="urn:microsoft.com/office/officeart/2005/8/layout/list1"/>
    <dgm:cxn modelId="{67F0AF47-8ECF-4DF6-BBC8-22D825BED894}" type="presParOf" srcId="{ADE61C06-2C89-4477-90DB-7137C285FBA2}" destId="{5F739C92-EA34-4BF9-8C92-1DAAE4474B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101135-4850-4523-BF7B-F8F926383FCB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E5755A6-1C70-4880-8BC9-DA0FB6E956B7}">
      <dgm:prSet phldrT="[Text]"/>
      <dgm:spPr/>
      <dgm:t>
        <a:bodyPr/>
        <a:lstStyle/>
        <a:p>
          <a:pPr rtl="1"/>
          <a:r>
            <a:rPr lang="en-US" dirty="0"/>
            <a:t>Training seminars for teachers</a:t>
          </a:r>
          <a:endParaRPr lang="he-IL" dirty="0"/>
        </a:p>
      </dgm:t>
    </dgm:pt>
    <dgm:pt modelId="{B2513BF7-6343-40A7-8F3D-C7F6E106485E}" type="par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E8BDC4F4-0159-4E27-9504-D6C5BB376306}" type="sibTrans" cxnId="{F89CC1D7-A75C-41F6-A67A-484DA592150B}">
      <dgm:prSet/>
      <dgm:spPr/>
      <dgm:t>
        <a:bodyPr/>
        <a:lstStyle/>
        <a:p>
          <a:pPr rtl="1"/>
          <a:endParaRPr lang="he-IL"/>
        </a:p>
      </dgm:t>
    </dgm:pt>
    <dgm:pt modelId="{CC75D92F-7D60-4731-86BD-A6D1734081B7}">
      <dgm:prSet phldrT="[Text]"/>
      <dgm:spPr/>
      <dgm:t>
        <a:bodyPr/>
        <a:lstStyle/>
        <a:p>
          <a:pPr rtl="1"/>
          <a:r>
            <a:rPr lang="en-US" dirty="0"/>
            <a:t>Industry meet-up</a:t>
          </a:r>
          <a:endParaRPr lang="he-IL" dirty="0"/>
        </a:p>
      </dgm:t>
    </dgm:pt>
    <dgm:pt modelId="{2F20965A-839E-4CA0-A58F-1977BCBDAF19}" type="parTrans" cxnId="{66475B65-DBD6-431F-9239-81AD959E806C}">
      <dgm:prSet/>
      <dgm:spPr/>
      <dgm:t>
        <a:bodyPr/>
        <a:lstStyle/>
        <a:p>
          <a:pPr rtl="1"/>
          <a:endParaRPr lang="he-IL"/>
        </a:p>
      </dgm:t>
    </dgm:pt>
    <dgm:pt modelId="{AEC058C5-4A2E-444E-86F7-ECBF574F4518}" type="sibTrans" cxnId="{66475B65-DBD6-431F-9239-81AD959E806C}">
      <dgm:prSet/>
      <dgm:spPr/>
      <dgm:t>
        <a:bodyPr/>
        <a:lstStyle/>
        <a:p>
          <a:pPr rtl="1"/>
          <a:endParaRPr lang="he-IL"/>
        </a:p>
      </dgm:t>
    </dgm:pt>
    <dgm:pt modelId="{14088555-AC72-4142-8AE1-740FE8E0117C}">
      <dgm:prSet phldrT="[Text]"/>
      <dgm:spPr/>
      <dgm:t>
        <a:bodyPr/>
        <a:lstStyle/>
        <a:p>
          <a:pPr rtl="1"/>
          <a:r>
            <a:rPr lang="en-US" dirty="0"/>
            <a:t>Dissemination seminars</a:t>
          </a:r>
          <a:endParaRPr lang="he-IL" dirty="0"/>
        </a:p>
      </dgm:t>
    </dgm:pt>
    <dgm:pt modelId="{DA6501ED-E0D9-4FFA-A913-965387AB2EE5}" type="parTrans" cxnId="{0A4A2439-9218-4D1E-89B0-D37D8E909F83}">
      <dgm:prSet/>
      <dgm:spPr/>
      <dgm:t>
        <a:bodyPr/>
        <a:lstStyle/>
        <a:p>
          <a:pPr rtl="1"/>
          <a:endParaRPr lang="he-IL"/>
        </a:p>
      </dgm:t>
    </dgm:pt>
    <dgm:pt modelId="{D741495A-A4B1-42EF-A6AF-192312B21D82}" type="sibTrans" cxnId="{0A4A2439-9218-4D1E-89B0-D37D8E909F83}">
      <dgm:prSet/>
      <dgm:spPr/>
      <dgm:t>
        <a:bodyPr/>
        <a:lstStyle/>
        <a:p>
          <a:pPr rtl="1"/>
          <a:endParaRPr lang="he-IL"/>
        </a:p>
      </dgm:t>
    </dgm:pt>
    <dgm:pt modelId="{ADE61C06-2C89-4477-90DB-7137C285FBA2}" type="pres">
      <dgm:prSet presAssocID="{5E101135-4850-4523-BF7B-F8F926383FCB}" presName="linear" presStyleCnt="0">
        <dgm:presLayoutVars>
          <dgm:dir/>
          <dgm:animLvl val="lvl"/>
          <dgm:resizeHandles val="exact"/>
        </dgm:presLayoutVars>
      </dgm:prSet>
      <dgm:spPr/>
    </dgm:pt>
    <dgm:pt modelId="{E19CCA1F-43B7-449B-85E6-14F0326E68F3}" type="pres">
      <dgm:prSet presAssocID="{EE5755A6-1C70-4880-8BC9-DA0FB6E956B7}" presName="parentLin" presStyleCnt="0"/>
      <dgm:spPr/>
    </dgm:pt>
    <dgm:pt modelId="{AD6B71CD-2648-4295-9840-E8DE81D2B630}" type="pres">
      <dgm:prSet presAssocID="{EE5755A6-1C70-4880-8BC9-DA0FB6E956B7}" presName="parentLeftMargin" presStyleLbl="node1" presStyleIdx="0" presStyleCnt="3"/>
      <dgm:spPr/>
    </dgm:pt>
    <dgm:pt modelId="{FAB4EF9C-BE54-4319-8531-5707D7D5BA6F}" type="pres">
      <dgm:prSet presAssocID="{EE5755A6-1C70-4880-8BC9-DA0FB6E956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A64558-7A4D-4C90-A35A-EDFC415EF11B}" type="pres">
      <dgm:prSet presAssocID="{EE5755A6-1C70-4880-8BC9-DA0FB6E956B7}" presName="negativeSpace" presStyleCnt="0"/>
      <dgm:spPr/>
    </dgm:pt>
    <dgm:pt modelId="{D7815947-3F85-4DC5-9B46-D5120CE7C204}" type="pres">
      <dgm:prSet presAssocID="{EE5755A6-1C70-4880-8BC9-DA0FB6E956B7}" presName="childText" presStyleLbl="conFgAcc1" presStyleIdx="0" presStyleCnt="3">
        <dgm:presLayoutVars>
          <dgm:bulletEnabled val="1"/>
        </dgm:presLayoutVars>
      </dgm:prSet>
      <dgm:spPr/>
    </dgm:pt>
    <dgm:pt modelId="{CAE8D430-52AC-40C0-B04C-7CC60CF639B3}" type="pres">
      <dgm:prSet presAssocID="{E8BDC4F4-0159-4E27-9504-D6C5BB376306}" presName="spaceBetweenRectangles" presStyleCnt="0"/>
      <dgm:spPr/>
    </dgm:pt>
    <dgm:pt modelId="{9E1CCA26-2731-42AB-8131-11E10D734279}" type="pres">
      <dgm:prSet presAssocID="{CC75D92F-7D60-4731-86BD-A6D1734081B7}" presName="parentLin" presStyleCnt="0"/>
      <dgm:spPr/>
    </dgm:pt>
    <dgm:pt modelId="{BAA25C11-CEEF-45F8-91D6-7C2D02700FAA}" type="pres">
      <dgm:prSet presAssocID="{CC75D92F-7D60-4731-86BD-A6D1734081B7}" presName="parentLeftMargin" presStyleLbl="node1" presStyleIdx="0" presStyleCnt="3"/>
      <dgm:spPr/>
    </dgm:pt>
    <dgm:pt modelId="{709D57EC-3BB9-48B2-83A8-8FD2ECAF75D1}" type="pres">
      <dgm:prSet presAssocID="{CC75D92F-7D60-4731-86BD-A6D1734081B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2CB46F-D462-4639-8259-6075D08826DD}" type="pres">
      <dgm:prSet presAssocID="{CC75D92F-7D60-4731-86BD-A6D1734081B7}" presName="negativeSpace" presStyleCnt="0"/>
      <dgm:spPr/>
    </dgm:pt>
    <dgm:pt modelId="{DE428E4A-86C8-45E4-A2C2-79578186D7BB}" type="pres">
      <dgm:prSet presAssocID="{CC75D92F-7D60-4731-86BD-A6D1734081B7}" presName="childText" presStyleLbl="conFgAcc1" presStyleIdx="1" presStyleCnt="3">
        <dgm:presLayoutVars>
          <dgm:bulletEnabled val="1"/>
        </dgm:presLayoutVars>
      </dgm:prSet>
      <dgm:spPr/>
    </dgm:pt>
    <dgm:pt modelId="{58342A09-BA37-45F1-91EA-0FDAF9786E3E}" type="pres">
      <dgm:prSet presAssocID="{AEC058C5-4A2E-444E-86F7-ECBF574F4518}" presName="spaceBetweenRectangles" presStyleCnt="0"/>
      <dgm:spPr/>
    </dgm:pt>
    <dgm:pt modelId="{AF1CB755-5BD6-4FDF-82A9-7681DEAD6508}" type="pres">
      <dgm:prSet presAssocID="{14088555-AC72-4142-8AE1-740FE8E0117C}" presName="parentLin" presStyleCnt="0"/>
      <dgm:spPr/>
    </dgm:pt>
    <dgm:pt modelId="{2DC0A86C-991F-4016-B0A8-FBF42BDBBB39}" type="pres">
      <dgm:prSet presAssocID="{14088555-AC72-4142-8AE1-740FE8E0117C}" presName="parentLeftMargin" presStyleLbl="node1" presStyleIdx="1" presStyleCnt="3"/>
      <dgm:spPr/>
    </dgm:pt>
    <dgm:pt modelId="{B2565BCE-8A9D-4B96-B392-7DBDAB43031E}" type="pres">
      <dgm:prSet presAssocID="{14088555-AC72-4142-8AE1-740FE8E0117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A417C3-5831-4E73-AE06-5474FC2858A3}" type="pres">
      <dgm:prSet presAssocID="{14088555-AC72-4142-8AE1-740FE8E0117C}" presName="negativeSpace" presStyleCnt="0"/>
      <dgm:spPr/>
    </dgm:pt>
    <dgm:pt modelId="{2F8071DC-515C-4AAD-A34D-5479DA18ED8E}" type="pres">
      <dgm:prSet presAssocID="{14088555-AC72-4142-8AE1-740FE8E0117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755A0D-9C0D-414E-8802-CA6195582B0A}" type="presOf" srcId="{EE5755A6-1C70-4880-8BC9-DA0FB6E956B7}" destId="{AD6B71CD-2648-4295-9840-E8DE81D2B630}" srcOrd="0" destOrd="0" presId="urn:microsoft.com/office/officeart/2005/8/layout/list1"/>
    <dgm:cxn modelId="{0A4A2439-9218-4D1E-89B0-D37D8E909F83}" srcId="{5E101135-4850-4523-BF7B-F8F926383FCB}" destId="{14088555-AC72-4142-8AE1-740FE8E0117C}" srcOrd="2" destOrd="0" parTransId="{DA6501ED-E0D9-4FFA-A913-965387AB2EE5}" sibTransId="{D741495A-A4B1-42EF-A6AF-192312B21D82}"/>
    <dgm:cxn modelId="{5BD5665F-B4FF-4A0E-98BF-3DBFE03CF4B1}" type="presOf" srcId="{5E101135-4850-4523-BF7B-F8F926383FCB}" destId="{ADE61C06-2C89-4477-90DB-7137C285FBA2}" srcOrd="0" destOrd="0" presId="urn:microsoft.com/office/officeart/2005/8/layout/list1"/>
    <dgm:cxn modelId="{66475B65-DBD6-431F-9239-81AD959E806C}" srcId="{5E101135-4850-4523-BF7B-F8F926383FCB}" destId="{CC75D92F-7D60-4731-86BD-A6D1734081B7}" srcOrd="1" destOrd="0" parTransId="{2F20965A-839E-4CA0-A58F-1977BCBDAF19}" sibTransId="{AEC058C5-4A2E-444E-86F7-ECBF574F4518}"/>
    <dgm:cxn modelId="{1EDCB248-8D40-4D08-A429-CCA60D70583D}" type="presOf" srcId="{CC75D92F-7D60-4731-86BD-A6D1734081B7}" destId="{709D57EC-3BB9-48B2-83A8-8FD2ECAF75D1}" srcOrd="1" destOrd="0" presId="urn:microsoft.com/office/officeart/2005/8/layout/list1"/>
    <dgm:cxn modelId="{FB846249-F485-4FB8-9D64-5CF807BC602B}" type="presOf" srcId="{14088555-AC72-4142-8AE1-740FE8E0117C}" destId="{B2565BCE-8A9D-4B96-B392-7DBDAB43031E}" srcOrd="1" destOrd="0" presId="urn:microsoft.com/office/officeart/2005/8/layout/list1"/>
    <dgm:cxn modelId="{0E738356-DDD8-432D-A9FD-432ECC9941E8}" type="presOf" srcId="{EE5755A6-1C70-4880-8BC9-DA0FB6E956B7}" destId="{FAB4EF9C-BE54-4319-8531-5707D7D5BA6F}" srcOrd="1" destOrd="0" presId="urn:microsoft.com/office/officeart/2005/8/layout/list1"/>
    <dgm:cxn modelId="{350078CC-4B55-4239-B61B-6434A00678CB}" type="presOf" srcId="{14088555-AC72-4142-8AE1-740FE8E0117C}" destId="{2DC0A86C-991F-4016-B0A8-FBF42BDBBB39}" srcOrd="0" destOrd="0" presId="urn:microsoft.com/office/officeart/2005/8/layout/list1"/>
    <dgm:cxn modelId="{F89CC1D7-A75C-41F6-A67A-484DA592150B}" srcId="{5E101135-4850-4523-BF7B-F8F926383FCB}" destId="{EE5755A6-1C70-4880-8BC9-DA0FB6E956B7}" srcOrd="0" destOrd="0" parTransId="{B2513BF7-6343-40A7-8F3D-C7F6E106485E}" sibTransId="{E8BDC4F4-0159-4E27-9504-D6C5BB376306}"/>
    <dgm:cxn modelId="{943726FE-E904-476B-BE7E-5CD5C3DA56D6}" type="presOf" srcId="{CC75D92F-7D60-4731-86BD-A6D1734081B7}" destId="{BAA25C11-CEEF-45F8-91D6-7C2D02700FAA}" srcOrd="0" destOrd="0" presId="urn:microsoft.com/office/officeart/2005/8/layout/list1"/>
    <dgm:cxn modelId="{A8FDBF61-59C5-499E-8BBB-EA4C67176B75}" type="presParOf" srcId="{ADE61C06-2C89-4477-90DB-7137C285FBA2}" destId="{E19CCA1F-43B7-449B-85E6-14F0326E68F3}" srcOrd="0" destOrd="0" presId="urn:microsoft.com/office/officeart/2005/8/layout/list1"/>
    <dgm:cxn modelId="{BD9417A5-EF1E-4DA7-A6F1-AAA0DA75AD85}" type="presParOf" srcId="{E19CCA1F-43B7-449B-85E6-14F0326E68F3}" destId="{AD6B71CD-2648-4295-9840-E8DE81D2B630}" srcOrd="0" destOrd="0" presId="urn:microsoft.com/office/officeart/2005/8/layout/list1"/>
    <dgm:cxn modelId="{B4AD7ECA-97E1-4BF0-B262-62CED23A3A06}" type="presParOf" srcId="{E19CCA1F-43B7-449B-85E6-14F0326E68F3}" destId="{FAB4EF9C-BE54-4319-8531-5707D7D5BA6F}" srcOrd="1" destOrd="0" presId="urn:microsoft.com/office/officeart/2005/8/layout/list1"/>
    <dgm:cxn modelId="{9B04789F-6767-4C73-B77E-F3ABA19700EB}" type="presParOf" srcId="{ADE61C06-2C89-4477-90DB-7137C285FBA2}" destId="{E6A64558-7A4D-4C90-A35A-EDFC415EF11B}" srcOrd="1" destOrd="0" presId="urn:microsoft.com/office/officeart/2005/8/layout/list1"/>
    <dgm:cxn modelId="{900391BD-CDF5-492E-89B2-A8DFA8CACD76}" type="presParOf" srcId="{ADE61C06-2C89-4477-90DB-7137C285FBA2}" destId="{D7815947-3F85-4DC5-9B46-D5120CE7C204}" srcOrd="2" destOrd="0" presId="urn:microsoft.com/office/officeart/2005/8/layout/list1"/>
    <dgm:cxn modelId="{E859101D-BABD-498A-AA2C-F53CE423AB9D}" type="presParOf" srcId="{ADE61C06-2C89-4477-90DB-7137C285FBA2}" destId="{CAE8D430-52AC-40C0-B04C-7CC60CF639B3}" srcOrd="3" destOrd="0" presId="urn:microsoft.com/office/officeart/2005/8/layout/list1"/>
    <dgm:cxn modelId="{01364F99-2066-4AED-96CE-DC56C8BC6D95}" type="presParOf" srcId="{ADE61C06-2C89-4477-90DB-7137C285FBA2}" destId="{9E1CCA26-2731-42AB-8131-11E10D734279}" srcOrd="4" destOrd="0" presId="urn:microsoft.com/office/officeart/2005/8/layout/list1"/>
    <dgm:cxn modelId="{AFDDB092-2EE7-497C-AEC4-FB1D186F003D}" type="presParOf" srcId="{9E1CCA26-2731-42AB-8131-11E10D734279}" destId="{BAA25C11-CEEF-45F8-91D6-7C2D02700FAA}" srcOrd="0" destOrd="0" presId="urn:microsoft.com/office/officeart/2005/8/layout/list1"/>
    <dgm:cxn modelId="{4ADCABBC-65E5-4380-B482-47ADE582F858}" type="presParOf" srcId="{9E1CCA26-2731-42AB-8131-11E10D734279}" destId="{709D57EC-3BB9-48B2-83A8-8FD2ECAF75D1}" srcOrd="1" destOrd="0" presId="urn:microsoft.com/office/officeart/2005/8/layout/list1"/>
    <dgm:cxn modelId="{CCAEBC94-5146-4843-8893-3FFAC7E19589}" type="presParOf" srcId="{ADE61C06-2C89-4477-90DB-7137C285FBA2}" destId="{A92CB46F-D462-4639-8259-6075D08826DD}" srcOrd="5" destOrd="0" presId="urn:microsoft.com/office/officeart/2005/8/layout/list1"/>
    <dgm:cxn modelId="{3123C31C-B488-4660-BFD0-508D9F96CD07}" type="presParOf" srcId="{ADE61C06-2C89-4477-90DB-7137C285FBA2}" destId="{DE428E4A-86C8-45E4-A2C2-79578186D7BB}" srcOrd="6" destOrd="0" presId="urn:microsoft.com/office/officeart/2005/8/layout/list1"/>
    <dgm:cxn modelId="{79FDA25A-C8C5-4596-96CF-915B23C70B98}" type="presParOf" srcId="{ADE61C06-2C89-4477-90DB-7137C285FBA2}" destId="{58342A09-BA37-45F1-91EA-0FDAF9786E3E}" srcOrd="7" destOrd="0" presId="urn:microsoft.com/office/officeart/2005/8/layout/list1"/>
    <dgm:cxn modelId="{73CF1DC7-7367-46DF-9797-51662C99A4DD}" type="presParOf" srcId="{ADE61C06-2C89-4477-90DB-7137C285FBA2}" destId="{AF1CB755-5BD6-4FDF-82A9-7681DEAD6508}" srcOrd="8" destOrd="0" presId="urn:microsoft.com/office/officeart/2005/8/layout/list1"/>
    <dgm:cxn modelId="{824B105C-6BBB-444B-9B87-4D8ADC936FFA}" type="presParOf" srcId="{AF1CB755-5BD6-4FDF-82A9-7681DEAD6508}" destId="{2DC0A86C-991F-4016-B0A8-FBF42BDBBB39}" srcOrd="0" destOrd="0" presId="urn:microsoft.com/office/officeart/2005/8/layout/list1"/>
    <dgm:cxn modelId="{CEE52BE4-E52D-4301-9A09-F9DB77ED1A00}" type="presParOf" srcId="{AF1CB755-5BD6-4FDF-82A9-7681DEAD6508}" destId="{B2565BCE-8A9D-4B96-B392-7DBDAB43031E}" srcOrd="1" destOrd="0" presId="urn:microsoft.com/office/officeart/2005/8/layout/list1"/>
    <dgm:cxn modelId="{BD9AF238-D711-4393-BC20-B261BC691736}" type="presParOf" srcId="{ADE61C06-2C89-4477-90DB-7137C285FBA2}" destId="{2FA417C3-5831-4E73-AE06-5474FC2858A3}" srcOrd="9" destOrd="0" presId="urn:microsoft.com/office/officeart/2005/8/layout/list1"/>
    <dgm:cxn modelId="{5548DF93-CFF8-47C2-8E92-BE976EDDF23F}" type="presParOf" srcId="{ADE61C06-2C89-4477-90DB-7137C285FBA2}" destId="{2F8071DC-515C-4AAD-A34D-5479DA18ED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81824-03C6-4E7A-88B7-E727EE408460}">
      <dsp:nvSpPr>
        <dsp:cNvPr id="0" name=""/>
        <dsp:cNvSpPr/>
      </dsp:nvSpPr>
      <dsp:spPr>
        <a:xfrm>
          <a:off x="462597" y="116051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Segoe UI Semibold" panose="020B0702040204020203" pitchFamily="34" charset="0"/>
              <a:cs typeface="Segoe UI Semibold" panose="020B0702040204020203" pitchFamily="34" charset="0"/>
            </a:rPr>
            <a:t>NUUz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599043" y="1160517"/>
        <a:ext cx="716341" cy="568809"/>
      </dsp:txXfrm>
    </dsp:sp>
    <dsp:sp modelId="{20C65752-4355-4C34-8349-A69C2B0F64CC}">
      <dsp:nvSpPr>
        <dsp:cNvPr id="0" name=""/>
        <dsp:cNvSpPr/>
      </dsp:nvSpPr>
      <dsp:spPr>
        <a:xfrm>
          <a:off x="462597" y="172932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TUIT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599043" y="1729327"/>
        <a:ext cx="716341" cy="568809"/>
      </dsp:txXfrm>
    </dsp:sp>
    <dsp:sp modelId="{39911F01-765F-4011-A446-6E2F7408D384}">
      <dsp:nvSpPr>
        <dsp:cNvPr id="0" name=""/>
        <dsp:cNvSpPr/>
      </dsp:nvSpPr>
      <dsp:spPr>
        <a:xfrm>
          <a:off x="462597" y="2298136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KEEI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599043" y="2298136"/>
        <a:ext cx="716341" cy="568809"/>
      </dsp:txXfrm>
    </dsp:sp>
    <dsp:sp modelId="{3B7D17E1-5E82-4433-8E72-3C856A913E18}">
      <dsp:nvSpPr>
        <dsp:cNvPr id="0" name=""/>
        <dsp:cNvSpPr/>
      </dsp:nvSpPr>
      <dsp:spPr>
        <a:xfrm>
          <a:off x="7777" y="841961"/>
          <a:ext cx="1383932" cy="56852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Uzbekistan</a:t>
          </a:r>
          <a:endParaRPr lang="he-IL" sz="1400" b="1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210449" y="925220"/>
        <a:ext cx="978588" cy="402007"/>
      </dsp:txXfrm>
    </dsp:sp>
    <dsp:sp modelId="{4B5DC5B2-8B3E-4011-98EE-372706DBB45D}">
      <dsp:nvSpPr>
        <dsp:cNvPr id="0" name=""/>
        <dsp:cNvSpPr/>
      </dsp:nvSpPr>
      <dsp:spPr>
        <a:xfrm>
          <a:off x="2530893" y="116051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/>
              <a:cs typeface="Segoe UI Semibold"/>
            </a:rPr>
            <a:t>UoM</a:t>
          </a:r>
          <a:endParaRPr lang="he-IL" sz="1300" kern="1200" dirty="0">
            <a:latin typeface="Segoe UI Semibold"/>
            <a:cs typeface="Segoe UI Semibold"/>
          </a:endParaRPr>
        </a:p>
      </dsp:txBody>
      <dsp:txXfrm>
        <a:off x="2667339" y="1160517"/>
        <a:ext cx="716341" cy="568809"/>
      </dsp:txXfrm>
    </dsp:sp>
    <dsp:sp modelId="{5D91CB3B-2DE1-43D5-B0BB-817044845F72}">
      <dsp:nvSpPr>
        <dsp:cNvPr id="0" name=""/>
        <dsp:cNvSpPr/>
      </dsp:nvSpPr>
      <dsp:spPr>
        <a:xfrm>
          <a:off x="2530893" y="172932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NSK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2667339" y="1729327"/>
        <a:ext cx="716341" cy="568809"/>
      </dsp:txXfrm>
    </dsp:sp>
    <dsp:sp modelId="{927BA93E-E8FC-4674-A4E7-94FB1CC39907}">
      <dsp:nvSpPr>
        <dsp:cNvPr id="0" name=""/>
        <dsp:cNvSpPr/>
      </dsp:nvSpPr>
      <dsp:spPr>
        <a:xfrm>
          <a:off x="2528078" y="2298136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Segoe UI Semibold" panose="020B0702040204020203" pitchFamily="34" charset="0"/>
              <a:cs typeface="Segoe UI Semibold" panose="020B0702040204020203" pitchFamily="34" charset="0"/>
            </a:rPr>
            <a:t>UoP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2664524" y="2298136"/>
        <a:ext cx="716341" cy="568809"/>
      </dsp:txXfrm>
    </dsp:sp>
    <dsp:sp modelId="{EC8C44D4-D7C6-485A-A923-699135F7F17A}">
      <dsp:nvSpPr>
        <dsp:cNvPr id="0" name=""/>
        <dsp:cNvSpPr/>
      </dsp:nvSpPr>
      <dsp:spPr>
        <a:xfrm>
          <a:off x="2076072" y="841961"/>
          <a:ext cx="1006153" cy="56852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Kosovo</a:t>
          </a:r>
          <a:endParaRPr lang="he-IL" sz="1500" b="1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2223420" y="925220"/>
        <a:ext cx="711457" cy="402007"/>
      </dsp:txXfrm>
    </dsp:sp>
    <dsp:sp modelId="{ED692BA4-43A9-46B4-8A3A-74768219C56D}">
      <dsp:nvSpPr>
        <dsp:cNvPr id="0" name=""/>
        <dsp:cNvSpPr/>
      </dsp:nvSpPr>
      <dsp:spPr>
        <a:xfrm>
          <a:off x="4189173" y="116051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HIT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4325619" y="1160517"/>
        <a:ext cx="716341" cy="568809"/>
      </dsp:txXfrm>
    </dsp:sp>
    <dsp:sp modelId="{E484F1FC-F9C0-4229-A3DF-92D4E39410DC}">
      <dsp:nvSpPr>
        <dsp:cNvPr id="0" name=""/>
        <dsp:cNvSpPr/>
      </dsp:nvSpPr>
      <dsp:spPr>
        <a:xfrm>
          <a:off x="4189173" y="172932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HAC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4325619" y="1729327"/>
        <a:ext cx="716341" cy="568809"/>
      </dsp:txXfrm>
    </dsp:sp>
    <dsp:sp modelId="{DB01F469-176F-4ABE-A913-B0439AEB3E6D}">
      <dsp:nvSpPr>
        <dsp:cNvPr id="0" name=""/>
        <dsp:cNvSpPr/>
      </dsp:nvSpPr>
      <dsp:spPr>
        <a:xfrm>
          <a:off x="3824501" y="841961"/>
          <a:ext cx="911755" cy="56852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Israel</a:t>
          </a:r>
          <a:endParaRPr lang="he-IL" sz="1600" b="1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3958024" y="925220"/>
        <a:ext cx="644709" cy="402007"/>
      </dsp:txXfrm>
    </dsp:sp>
    <dsp:sp modelId="{6C718438-341F-4506-A05F-C6AAD1D92F50}">
      <dsp:nvSpPr>
        <dsp:cNvPr id="0" name=""/>
        <dsp:cNvSpPr/>
      </dsp:nvSpPr>
      <dsp:spPr>
        <a:xfrm>
          <a:off x="5860797" y="116051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FINKI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5997243" y="1160517"/>
        <a:ext cx="716341" cy="568809"/>
      </dsp:txXfrm>
    </dsp:sp>
    <dsp:sp modelId="{F9A8210C-D9C1-4CFF-8C9C-5B5B87E4D42A}">
      <dsp:nvSpPr>
        <dsp:cNvPr id="0" name=""/>
        <dsp:cNvSpPr/>
      </dsp:nvSpPr>
      <dsp:spPr>
        <a:xfrm>
          <a:off x="5405977" y="822136"/>
          <a:ext cx="835004" cy="56852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Rep. N. Macedonia</a:t>
          </a:r>
          <a:endParaRPr lang="he-IL" sz="9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5528261" y="905395"/>
        <a:ext cx="590436" cy="402007"/>
      </dsp:txXfrm>
    </dsp:sp>
    <dsp:sp modelId="{A44CDFB0-4A6E-4879-BEC3-7F2C559C1FD7}">
      <dsp:nvSpPr>
        <dsp:cNvPr id="0" name=""/>
        <dsp:cNvSpPr/>
      </dsp:nvSpPr>
      <dsp:spPr>
        <a:xfrm>
          <a:off x="7427630" y="1160517"/>
          <a:ext cx="852788" cy="568809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TEI Crete</a:t>
          </a:r>
          <a:endParaRPr lang="he-IL" sz="13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7564076" y="1160517"/>
        <a:ext cx="716341" cy="568809"/>
      </dsp:txXfrm>
    </dsp:sp>
    <dsp:sp modelId="{1BF547D0-F2C7-48BA-9F90-D4008B0F463F}">
      <dsp:nvSpPr>
        <dsp:cNvPr id="0" name=""/>
        <dsp:cNvSpPr/>
      </dsp:nvSpPr>
      <dsp:spPr>
        <a:xfrm>
          <a:off x="6972805" y="841961"/>
          <a:ext cx="854851" cy="568525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Segoe UI Semibold" panose="020B0702040204020203" pitchFamily="34" charset="0"/>
              <a:cs typeface="Segoe UI Semibold" panose="020B0702040204020203" pitchFamily="34" charset="0"/>
            </a:rPr>
            <a:t>Greece</a:t>
          </a:r>
          <a:endParaRPr lang="he-IL" sz="1200" kern="1200" dirty="0"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>
        <a:off x="7097995" y="925220"/>
        <a:ext cx="604471" cy="402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A4836-58E1-4FD6-8F6B-BECEFEE4B8CC}">
      <dsp:nvSpPr>
        <dsp:cNvPr id="0" name=""/>
        <dsp:cNvSpPr/>
      </dsp:nvSpPr>
      <dsp:spPr>
        <a:xfrm>
          <a:off x="0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Preparation</a:t>
          </a:r>
          <a:endParaRPr lang="he-IL" sz="1000" kern="1200" dirty="0"/>
        </a:p>
      </dsp:txBody>
      <dsp:txXfrm>
        <a:off x="18909" y="1728104"/>
        <a:ext cx="1038196" cy="607790"/>
      </dsp:txXfrm>
    </dsp:sp>
    <dsp:sp modelId="{3BE61199-EF7D-481E-90C3-BCAB40873458}">
      <dsp:nvSpPr>
        <dsp:cNvPr id="0" name=""/>
        <dsp:cNvSpPr/>
      </dsp:nvSpPr>
      <dsp:spPr>
        <a:xfrm>
          <a:off x="1183616" y="1898574"/>
          <a:ext cx="228115" cy="266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1183616" y="1951944"/>
        <a:ext cx="159681" cy="160111"/>
      </dsp:txXfrm>
    </dsp:sp>
    <dsp:sp modelId="{17C47DC5-65FE-42C1-8EF7-F4BC55223C69}">
      <dsp:nvSpPr>
        <dsp:cNvPr id="0" name=""/>
        <dsp:cNvSpPr/>
      </dsp:nvSpPr>
      <dsp:spPr>
        <a:xfrm>
          <a:off x="1506420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701637"/>
            <a:satOff val="1705"/>
            <a:lumOff val="2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Development I</a:t>
          </a:r>
          <a:endParaRPr lang="he-IL" sz="1000" kern="1200" dirty="0"/>
        </a:p>
      </dsp:txBody>
      <dsp:txXfrm>
        <a:off x="1525329" y="1728104"/>
        <a:ext cx="1038196" cy="607790"/>
      </dsp:txXfrm>
    </dsp:sp>
    <dsp:sp modelId="{CD72966F-4EB9-4B03-9E40-0E4E16A53759}">
      <dsp:nvSpPr>
        <dsp:cNvPr id="0" name=""/>
        <dsp:cNvSpPr/>
      </dsp:nvSpPr>
      <dsp:spPr>
        <a:xfrm>
          <a:off x="2690036" y="1898574"/>
          <a:ext cx="228115" cy="266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77046"/>
            <a:satOff val="2131"/>
            <a:lumOff val="34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2690036" y="1951944"/>
        <a:ext cx="159681" cy="160111"/>
      </dsp:txXfrm>
    </dsp:sp>
    <dsp:sp modelId="{E83E36DB-75EF-4BD7-862E-FFAABF0BF5FF}">
      <dsp:nvSpPr>
        <dsp:cNvPr id="0" name=""/>
        <dsp:cNvSpPr/>
      </dsp:nvSpPr>
      <dsp:spPr>
        <a:xfrm>
          <a:off x="3012841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1403274"/>
            <a:satOff val="3410"/>
            <a:lumOff val="5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Development II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Alpha phase</a:t>
          </a:r>
          <a:endParaRPr lang="he-IL" sz="1000" kern="1200" dirty="0"/>
        </a:p>
      </dsp:txBody>
      <dsp:txXfrm>
        <a:off x="3031750" y="1728104"/>
        <a:ext cx="1038196" cy="607790"/>
      </dsp:txXfrm>
    </dsp:sp>
    <dsp:sp modelId="{B598D1B6-E1CF-4F60-8B9B-A24AFA3846EE}">
      <dsp:nvSpPr>
        <dsp:cNvPr id="0" name=""/>
        <dsp:cNvSpPr/>
      </dsp:nvSpPr>
      <dsp:spPr>
        <a:xfrm>
          <a:off x="4196457" y="1898574"/>
          <a:ext cx="228115" cy="266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754093"/>
            <a:satOff val="4262"/>
            <a:lumOff val="6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196457" y="1951944"/>
        <a:ext cx="159681" cy="160111"/>
      </dsp:txXfrm>
    </dsp:sp>
    <dsp:sp modelId="{F12CC382-0BE2-4098-B628-01EF990F124B}">
      <dsp:nvSpPr>
        <dsp:cNvPr id="0" name=""/>
        <dsp:cNvSpPr/>
      </dsp:nvSpPr>
      <dsp:spPr>
        <a:xfrm>
          <a:off x="4519261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2104911"/>
            <a:satOff val="5115"/>
            <a:lumOff val="8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Preparing for full implementation</a:t>
          </a:r>
          <a:endParaRPr lang="he-IL" sz="1000" kern="1200" dirty="0"/>
        </a:p>
      </dsp:txBody>
      <dsp:txXfrm>
        <a:off x="4538170" y="1728104"/>
        <a:ext cx="1038196" cy="607790"/>
      </dsp:txXfrm>
    </dsp:sp>
    <dsp:sp modelId="{33B90393-EF80-4E61-B3D2-EF08C77BF64E}">
      <dsp:nvSpPr>
        <dsp:cNvPr id="0" name=""/>
        <dsp:cNvSpPr/>
      </dsp:nvSpPr>
      <dsp:spPr>
        <a:xfrm>
          <a:off x="5702878" y="1898574"/>
          <a:ext cx="228115" cy="266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631139"/>
            <a:satOff val="6394"/>
            <a:lumOff val="10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702878" y="1951944"/>
        <a:ext cx="159681" cy="160111"/>
      </dsp:txXfrm>
    </dsp:sp>
    <dsp:sp modelId="{BA4D4FAA-0088-492E-93EA-301D8F36AB0C}">
      <dsp:nvSpPr>
        <dsp:cNvPr id="0" name=""/>
        <dsp:cNvSpPr/>
      </dsp:nvSpPr>
      <dsp:spPr>
        <a:xfrm>
          <a:off x="6025682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2806548"/>
            <a:satOff val="6820"/>
            <a:lumOff val="11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Full implementation</a:t>
          </a:r>
          <a:endParaRPr lang="he-IL" sz="1000" kern="1200" dirty="0"/>
        </a:p>
      </dsp:txBody>
      <dsp:txXfrm>
        <a:off x="6044591" y="1728104"/>
        <a:ext cx="1038196" cy="607790"/>
      </dsp:txXfrm>
    </dsp:sp>
    <dsp:sp modelId="{68F8DA14-6351-4715-A439-269EE3BF156C}">
      <dsp:nvSpPr>
        <dsp:cNvPr id="0" name=""/>
        <dsp:cNvSpPr/>
      </dsp:nvSpPr>
      <dsp:spPr>
        <a:xfrm>
          <a:off x="7209298" y="1898574"/>
          <a:ext cx="228115" cy="266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7209298" y="1951944"/>
        <a:ext cx="159681" cy="160111"/>
      </dsp:txXfrm>
    </dsp:sp>
    <dsp:sp modelId="{21FDCDCD-5E48-47C4-897C-CCE4F9E9CF4E}">
      <dsp:nvSpPr>
        <dsp:cNvPr id="0" name=""/>
        <dsp:cNvSpPr/>
      </dsp:nvSpPr>
      <dsp:spPr>
        <a:xfrm>
          <a:off x="7532103" y="1709195"/>
          <a:ext cx="1076014" cy="645608"/>
        </a:xfrm>
        <a:prstGeom prst="roundRect">
          <a:avLst>
            <a:gd name="adj" fmla="val 10000"/>
          </a:avLst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Finalize project</a:t>
          </a:r>
          <a:endParaRPr lang="he-IL" sz="1000" kern="1200" dirty="0"/>
        </a:p>
      </dsp:txBody>
      <dsp:txXfrm>
        <a:off x="7551012" y="1728104"/>
        <a:ext cx="1038196" cy="607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15947-3F85-4DC5-9B46-D5120CE7C204}">
      <dsp:nvSpPr>
        <dsp:cNvPr id="0" name=""/>
        <dsp:cNvSpPr/>
      </dsp:nvSpPr>
      <dsp:spPr>
        <a:xfrm>
          <a:off x="0" y="409842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4EF9C-BE54-4319-8531-5707D7D5BA6F}">
      <dsp:nvSpPr>
        <dsp:cNvPr id="0" name=""/>
        <dsp:cNvSpPr/>
      </dsp:nvSpPr>
      <dsp:spPr>
        <a:xfrm>
          <a:off x="250477" y="11322"/>
          <a:ext cx="3506688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Linear Algebra</a:t>
          </a:r>
          <a:endParaRPr lang="he-IL" sz="2700" kern="1200" dirty="0"/>
        </a:p>
      </dsp:txBody>
      <dsp:txXfrm>
        <a:off x="289385" y="50230"/>
        <a:ext cx="3428872" cy="719224"/>
      </dsp:txXfrm>
    </dsp:sp>
    <dsp:sp modelId="{6EB60355-5FDC-4D14-B3BB-70A3575FDCEC}">
      <dsp:nvSpPr>
        <dsp:cNvPr id="0" name=""/>
        <dsp:cNvSpPr/>
      </dsp:nvSpPr>
      <dsp:spPr>
        <a:xfrm>
          <a:off x="0" y="1634562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A3175-1D0F-449D-A182-25AA0EC51F44}">
      <dsp:nvSpPr>
        <dsp:cNvPr id="0" name=""/>
        <dsp:cNvSpPr/>
      </dsp:nvSpPr>
      <dsp:spPr>
        <a:xfrm>
          <a:off x="250477" y="1236042"/>
          <a:ext cx="3506688" cy="797040"/>
        </a:xfrm>
        <a:prstGeom prst="roundRect">
          <a:avLst/>
        </a:prstGeom>
        <a:solidFill>
          <a:schemeClr val="accent4">
            <a:hueOff val="1754093"/>
            <a:satOff val="4262"/>
            <a:lumOff val="6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Calculus 1</a:t>
          </a:r>
          <a:endParaRPr lang="he-IL" sz="2700" kern="1200" dirty="0"/>
        </a:p>
      </dsp:txBody>
      <dsp:txXfrm>
        <a:off x="289385" y="1274950"/>
        <a:ext cx="3428872" cy="719224"/>
      </dsp:txXfrm>
    </dsp:sp>
    <dsp:sp modelId="{5F739C92-EA34-4BF9-8C92-1DAAE4474B0E}">
      <dsp:nvSpPr>
        <dsp:cNvPr id="0" name=""/>
        <dsp:cNvSpPr/>
      </dsp:nvSpPr>
      <dsp:spPr>
        <a:xfrm>
          <a:off x="0" y="2859283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F09AF-04C8-406B-9A4E-19B8E77E1B86}">
      <dsp:nvSpPr>
        <dsp:cNvPr id="0" name=""/>
        <dsp:cNvSpPr/>
      </dsp:nvSpPr>
      <dsp:spPr>
        <a:xfrm>
          <a:off x="250477" y="2460763"/>
          <a:ext cx="3506688" cy="797040"/>
        </a:xfrm>
        <a:prstGeom prst="roundRect">
          <a:avLst/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Students who lack prior knowledge</a:t>
          </a:r>
          <a:endParaRPr lang="he-IL" sz="2700" kern="1200" dirty="0"/>
        </a:p>
      </dsp:txBody>
      <dsp:txXfrm>
        <a:off x="289385" y="2499671"/>
        <a:ext cx="3428872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15947-3F85-4DC5-9B46-D5120CE7C204}">
      <dsp:nvSpPr>
        <dsp:cNvPr id="0" name=""/>
        <dsp:cNvSpPr/>
      </dsp:nvSpPr>
      <dsp:spPr>
        <a:xfrm>
          <a:off x="0" y="612162"/>
          <a:ext cx="50095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4EF9C-BE54-4319-8531-5707D7D5BA6F}">
      <dsp:nvSpPr>
        <dsp:cNvPr id="0" name=""/>
        <dsp:cNvSpPr/>
      </dsp:nvSpPr>
      <dsp:spPr>
        <a:xfrm>
          <a:off x="250477" y="272682"/>
          <a:ext cx="3506688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Teaching methodology document</a:t>
          </a:r>
          <a:endParaRPr lang="he-IL" sz="2300" kern="1200" dirty="0"/>
        </a:p>
      </dsp:txBody>
      <dsp:txXfrm>
        <a:off x="283621" y="305826"/>
        <a:ext cx="3440400" cy="612672"/>
      </dsp:txXfrm>
    </dsp:sp>
    <dsp:sp modelId="{6EB60355-5FDC-4D14-B3BB-70A3575FDCEC}">
      <dsp:nvSpPr>
        <dsp:cNvPr id="0" name=""/>
        <dsp:cNvSpPr/>
      </dsp:nvSpPr>
      <dsp:spPr>
        <a:xfrm>
          <a:off x="0" y="1655443"/>
          <a:ext cx="50095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A3175-1D0F-449D-A182-25AA0EC51F44}">
      <dsp:nvSpPr>
        <dsp:cNvPr id="0" name=""/>
        <dsp:cNvSpPr/>
      </dsp:nvSpPr>
      <dsp:spPr>
        <a:xfrm>
          <a:off x="250477" y="1315962"/>
          <a:ext cx="3506688" cy="678960"/>
        </a:xfrm>
        <a:prstGeom prst="roundRect">
          <a:avLst/>
        </a:prstGeom>
        <a:solidFill>
          <a:schemeClr val="accent4">
            <a:hueOff val="1754093"/>
            <a:satOff val="4262"/>
            <a:lumOff val="6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Study guidelines for students</a:t>
          </a:r>
          <a:endParaRPr lang="he-IL" sz="2300" kern="1200" dirty="0"/>
        </a:p>
      </dsp:txBody>
      <dsp:txXfrm>
        <a:off x="283621" y="1349106"/>
        <a:ext cx="3440400" cy="612672"/>
      </dsp:txXfrm>
    </dsp:sp>
    <dsp:sp modelId="{5F739C92-EA34-4BF9-8C92-1DAAE4474B0E}">
      <dsp:nvSpPr>
        <dsp:cNvPr id="0" name=""/>
        <dsp:cNvSpPr/>
      </dsp:nvSpPr>
      <dsp:spPr>
        <a:xfrm>
          <a:off x="0" y="2698723"/>
          <a:ext cx="500955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F09AF-04C8-406B-9A4E-19B8E77E1B86}">
      <dsp:nvSpPr>
        <dsp:cNvPr id="0" name=""/>
        <dsp:cNvSpPr/>
      </dsp:nvSpPr>
      <dsp:spPr>
        <a:xfrm>
          <a:off x="250477" y="2359243"/>
          <a:ext cx="3506688" cy="678960"/>
        </a:xfrm>
        <a:prstGeom prst="roundRect">
          <a:avLst/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How to deal with students who fall behind</a:t>
          </a:r>
          <a:endParaRPr lang="he-IL" sz="2300" kern="1200" dirty="0"/>
        </a:p>
      </dsp:txBody>
      <dsp:txXfrm>
        <a:off x="283621" y="2392387"/>
        <a:ext cx="3440400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15947-3F85-4DC5-9B46-D5120CE7C204}">
      <dsp:nvSpPr>
        <dsp:cNvPr id="0" name=""/>
        <dsp:cNvSpPr/>
      </dsp:nvSpPr>
      <dsp:spPr>
        <a:xfrm>
          <a:off x="0" y="915643"/>
          <a:ext cx="500955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4EF9C-BE54-4319-8531-5707D7D5BA6F}">
      <dsp:nvSpPr>
        <dsp:cNvPr id="0" name=""/>
        <dsp:cNvSpPr/>
      </dsp:nvSpPr>
      <dsp:spPr>
        <a:xfrm>
          <a:off x="250477" y="664723"/>
          <a:ext cx="3506688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Visualizations and CAS tools</a:t>
          </a:r>
          <a:endParaRPr lang="he-IL" sz="1700" kern="1200" dirty="0"/>
        </a:p>
      </dsp:txBody>
      <dsp:txXfrm>
        <a:off x="274975" y="689221"/>
        <a:ext cx="3457692" cy="452844"/>
      </dsp:txXfrm>
    </dsp:sp>
    <dsp:sp modelId="{6EB60355-5FDC-4D14-B3BB-70A3575FDCEC}">
      <dsp:nvSpPr>
        <dsp:cNvPr id="0" name=""/>
        <dsp:cNvSpPr/>
      </dsp:nvSpPr>
      <dsp:spPr>
        <a:xfrm>
          <a:off x="0" y="1686763"/>
          <a:ext cx="500955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A3175-1D0F-449D-A182-25AA0EC51F44}">
      <dsp:nvSpPr>
        <dsp:cNvPr id="0" name=""/>
        <dsp:cNvSpPr/>
      </dsp:nvSpPr>
      <dsp:spPr>
        <a:xfrm>
          <a:off x="250477" y="1435843"/>
          <a:ext cx="3506688" cy="501840"/>
        </a:xfrm>
        <a:prstGeom prst="roundRect">
          <a:avLst/>
        </a:prstGeom>
        <a:solidFill>
          <a:schemeClr val="accent4">
            <a:hueOff val="1754093"/>
            <a:satOff val="4262"/>
            <a:lumOff val="6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Prediction tool that tracks students at risk of falling behind</a:t>
          </a:r>
          <a:endParaRPr lang="he-IL" sz="1700" kern="1200" dirty="0"/>
        </a:p>
      </dsp:txBody>
      <dsp:txXfrm>
        <a:off x="274975" y="1460341"/>
        <a:ext cx="3457692" cy="452844"/>
      </dsp:txXfrm>
    </dsp:sp>
    <dsp:sp modelId="{5F739C92-EA34-4BF9-8C92-1DAAE4474B0E}">
      <dsp:nvSpPr>
        <dsp:cNvPr id="0" name=""/>
        <dsp:cNvSpPr/>
      </dsp:nvSpPr>
      <dsp:spPr>
        <a:xfrm>
          <a:off x="0" y="2457883"/>
          <a:ext cx="500955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F09AF-04C8-406B-9A4E-19B8E77E1B86}">
      <dsp:nvSpPr>
        <dsp:cNvPr id="0" name=""/>
        <dsp:cNvSpPr/>
      </dsp:nvSpPr>
      <dsp:spPr>
        <a:xfrm>
          <a:off x="250477" y="2206963"/>
          <a:ext cx="3506688" cy="501840"/>
        </a:xfrm>
        <a:prstGeom prst="roundRect">
          <a:avLst/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Automate tests and practice problems</a:t>
          </a:r>
          <a:endParaRPr lang="he-IL" sz="1700" kern="1200" dirty="0"/>
        </a:p>
      </dsp:txBody>
      <dsp:txXfrm>
        <a:off x="274975" y="2231461"/>
        <a:ext cx="3457692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15947-3F85-4DC5-9B46-D5120CE7C204}">
      <dsp:nvSpPr>
        <dsp:cNvPr id="0" name=""/>
        <dsp:cNvSpPr/>
      </dsp:nvSpPr>
      <dsp:spPr>
        <a:xfrm>
          <a:off x="0" y="409842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4EF9C-BE54-4319-8531-5707D7D5BA6F}">
      <dsp:nvSpPr>
        <dsp:cNvPr id="0" name=""/>
        <dsp:cNvSpPr/>
      </dsp:nvSpPr>
      <dsp:spPr>
        <a:xfrm>
          <a:off x="250477" y="11322"/>
          <a:ext cx="3506688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Training seminars for teachers</a:t>
          </a:r>
          <a:endParaRPr lang="he-IL" sz="2700" kern="1200" dirty="0"/>
        </a:p>
      </dsp:txBody>
      <dsp:txXfrm>
        <a:off x="289385" y="50230"/>
        <a:ext cx="3428872" cy="719224"/>
      </dsp:txXfrm>
    </dsp:sp>
    <dsp:sp modelId="{DE428E4A-86C8-45E4-A2C2-79578186D7BB}">
      <dsp:nvSpPr>
        <dsp:cNvPr id="0" name=""/>
        <dsp:cNvSpPr/>
      </dsp:nvSpPr>
      <dsp:spPr>
        <a:xfrm>
          <a:off x="0" y="1634562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D57EC-3BB9-48B2-83A8-8FD2ECAF75D1}">
      <dsp:nvSpPr>
        <dsp:cNvPr id="0" name=""/>
        <dsp:cNvSpPr/>
      </dsp:nvSpPr>
      <dsp:spPr>
        <a:xfrm>
          <a:off x="250477" y="1236042"/>
          <a:ext cx="3506688" cy="797040"/>
        </a:xfrm>
        <a:prstGeom prst="roundRect">
          <a:avLst/>
        </a:prstGeom>
        <a:solidFill>
          <a:schemeClr val="accent4">
            <a:hueOff val="1754093"/>
            <a:satOff val="4262"/>
            <a:lumOff val="6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Industry meet-up</a:t>
          </a:r>
          <a:endParaRPr lang="he-IL" sz="2700" kern="1200" dirty="0"/>
        </a:p>
      </dsp:txBody>
      <dsp:txXfrm>
        <a:off x="289385" y="1274950"/>
        <a:ext cx="3428872" cy="719224"/>
      </dsp:txXfrm>
    </dsp:sp>
    <dsp:sp modelId="{2F8071DC-515C-4AAD-A34D-5479DA18ED8E}">
      <dsp:nvSpPr>
        <dsp:cNvPr id="0" name=""/>
        <dsp:cNvSpPr/>
      </dsp:nvSpPr>
      <dsp:spPr>
        <a:xfrm>
          <a:off x="0" y="2859283"/>
          <a:ext cx="500955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65BCE-8A9D-4B96-B392-7DBDAB43031E}">
      <dsp:nvSpPr>
        <dsp:cNvPr id="0" name=""/>
        <dsp:cNvSpPr/>
      </dsp:nvSpPr>
      <dsp:spPr>
        <a:xfrm>
          <a:off x="250477" y="2460763"/>
          <a:ext cx="3506688" cy="797040"/>
        </a:xfrm>
        <a:prstGeom prst="roundRect">
          <a:avLst/>
        </a:prstGeom>
        <a:solidFill>
          <a:schemeClr val="accent4">
            <a:hueOff val="3508185"/>
            <a:satOff val="8525"/>
            <a:lumOff val="13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544" tIns="0" rIns="132544" bIns="0" numCol="1" spcCol="1270" anchor="ctr" anchorCtr="0">
          <a:noAutofit/>
        </a:bodyPr>
        <a:lstStyle/>
        <a:p>
          <a:pPr marL="0" lvl="0" indent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Dissemination seminars</a:t>
          </a:r>
          <a:endParaRPr lang="he-IL" sz="2700" kern="1200" dirty="0"/>
        </a:p>
      </dsp:txBody>
      <dsp:txXfrm>
        <a:off x="289385" y="2499671"/>
        <a:ext cx="3428872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2172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4094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0249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07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4001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7769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8438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408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716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688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150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31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3234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046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3506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8133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0119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7383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3187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347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1839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07369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066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9952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136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86105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0236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84210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56997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6563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86067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3079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0735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184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02540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007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8234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70018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75818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69055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34352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8021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939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058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309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497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8811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529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235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55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358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28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435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208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393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19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55782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ITEM – </a:t>
            </a:r>
            <a:br>
              <a:rPr lang="en" dirty="0"/>
            </a:br>
            <a:r>
              <a:rPr lang="en" dirty="0"/>
              <a:t>Proposal Summary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03014"/>
              </p:ext>
            </p:extLst>
          </p:nvPr>
        </p:nvGraphicFramePr>
        <p:xfrm>
          <a:off x="734589" y="2178062"/>
          <a:ext cx="6096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10572851" imgH="1524000" progId="Excel.Sheet.12">
                  <p:embed/>
                </p:oleObj>
              </mc:Choice>
              <mc:Fallback>
                <p:oleObj name="Worksheet" r:id="rId3" imgW="10572851" imgH="1524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4589" y="2178062"/>
                        <a:ext cx="6096000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78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Key Principles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Of the ITEM Project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92342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increase students’ motivation, it is important to demonstrate to students that mathematics is crucial to their success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By showing how math solves practical problems in their field of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40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important to identify students who are at risk to fall behind as soon as possible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Frequent testing, tracking software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33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students learn better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Pair learning </a:t>
            </a:r>
            <a:r>
              <a:rPr lang="en-US" sz="2000" u="sng" dirty="0"/>
              <a:t>in class</a:t>
            </a:r>
          </a:p>
          <a:p>
            <a:pPr lvl="1"/>
            <a:r>
              <a:rPr lang="en-US" sz="2000" dirty="0"/>
              <a:t>Gradually increase the difficulty level</a:t>
            </a:r>
          </a:p>
          <a:p>
            <a:pPr lvl="1"/>
            <a:r>
              <a:rPr lang="en-US" sz="2000" dirty="0"/>
              <a:t>Mobile tools</a:t>
            </a:r>
          </a:p>
          <a:p>
            <a:pPr lvl="1"/>
            <a:r>
              <a:rPr lang="en-US" sz="2000" dirty="0"/>
              <a:t>Visualizations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623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teachers to teach better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PBL, POPBL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8774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 students who lack prior knowledge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Prepare material needed for current classes</a:t>
            </a:r>
          </a:p>
          <a:p>
            <a:pPr lvl="1"/>
            <a:r>
              <a:rPr lang="en-US" sz="2000" dirty="0"/>
              <a:t>Use available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84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Show relevance</a:t>
            </a:r>
          </a:p>
          <a:p>
            <a:pPr lvl="1"/>
            <a:r>
              <a:rPr lang="en-US" sz="2000" dirty="0"/>
              <a:t>Build confidence</a:t>
            </a:r>
          </a:p>
          <a:p>
            <a:pPr lvl="1"/>
            <a:r>
              <a:rPr lang="en-US" sz="2000" dirty="0"/>
              <a:t>Show that the staff cares and ready to help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835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Supportive Infrastructure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Administrative – identify students who need help and direct them to the help they need, flexibility</a:t>
            </a:r>
          </a:p>
          <a:p>
            <a:pPr lvl="1"/>
            <a:r>
              <a:rPr lang="en-US" sz="2000" dirty="0"/>
              <a:t>Academic – gradually-paced material and classes for self study, mentors, special classes</a:t>
            </a:r>
          </a:p>
          <a:p>
            <a:pPr lvl="1"/>
            <a:r>
              <a:rPr lang="en-US" sz="2000" dirty="0"/>
              <a:t>Assist students with special needs</a:t>
            </a:r>
          </a:p>
          <a:p>
            <a:pPr lvl="1"/>
            <a:r>
              <a:rPr lang="en-US" sz="2000" dirty="0"/>
              <a:t>The student is not alone!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710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Scope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Of the ITEM Project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18777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Participants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The institutions that participate in the ITEM project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967825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the ITEM Project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mathematics classes:</a:t>
            </a:r>
          </a:p>
          <a:p>
            <a:pPr lvl="1"/>
            <a:r>
              <a:rPr lang="en-US" sz="2000" dirty="0"/>
              <a:t>Calculus 1 – single-variable calculus: differentiation and integration</a:t>
            </a:r>
          </a:p>
          <a:p>
            <a:pPr lvl="1"/>
            <a:r>
              <a:rPr lang="en-US" sz="2000" dirty="0"/>
              <a:t>Linear Algebra 1 – up to eigenvalues, eigenvectors and SVD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6010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the ITEM Project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Prior knowledge</a:t>
                </a:r>
              </a:p>
              <a:p>
                <a:pPr lvl="1"/>
                <a:r>
                  <a:rPr lang="en-US" sz="2000" dirty="0"/>
                  <a:t>Trigonometry (including inverse functions)</a:t>
                </a:r>
              </a:p>
              <a:p>
                <a:pPr lvl="1"/>
                <a:r>
                  <a:rPr lang="en-US" sz="2000" dirty="0"/>
                  <a:t>Powers, exponentials and logarithms</a:t>
                </a:r>
              </a:p>
              <a:p>
                <a:pPr lvl="1"/>
                <a:r>
                  <a:rPr lang="en-US" sz="2000" dirty="0"/>
                  <a:t>Fractions,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, solve quadratic equations</a:t>
                </a:r>
              </a:p>
              <a:p>
                <a:pPr lvl="1"/>
                <a:r>
                  <a:rPr lang="en-US" sz="2000" dirty="0"/>
                  <a:t>Graphics of basic functions</a:t>
                </a:r>
                <a:endParaRPr lang="he-IL" sz="2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1238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Of the ITEM Project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07974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Major Tasks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5.1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1029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Curricula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3708096"/>
              </p:ext>
            </p:extLst>
          </p:nvPr>
        </p:nvGraphicFramePr>
        <p:xfrm>
          <a:off x="678094" y="1510301"/>
          <a:ext cx="5009555" cy="355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5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Methodology Documents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6967916"/>
              </p:ext>
            </p:extLst>
          </p:nvPr>
        </p:nvGraphicFramePr>
        <p:xfrm>
          <a:off x="678094" y="1510301"/>
          <a:ext cx="5009555" cy="355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506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Software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13561362"/>
              </p:ext>
            </p:extLst>
          </p:nvPr>
        </p:nvGraphicFramePr>
        <p:xfrm>
          <a:off x="678094" y="1510301"/>
          <a:ext cx="5009555" cy="355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932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27</a:t>
            </a:fld>
            <a:endParaRPr lang="e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6873344"/>
              </p:ext>
            </p:extLst>
          </p:nvPr>
        </p:nvGraphicFramePr>
        <p:xfrm>
          <a:off x="678094" y="1510301"/>
          <a:ext cx="5009555" cy="355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702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Management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5.2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42991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1. Consortium Agreement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December 2018</a:t>
            </a:r>
            <a:endParaRPr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2. Form project’s management committees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February 2019. Steering, Finantial and administration, Outcome implementation, Dissemination and sustainability, QA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3. Mathematica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" dirty="0"/>
              <a:t>By March 2019. </a:t>
            </a:r>
            <a:r>
              <a:rPr lang="en-US" dirty="0"/>
              <a:t>Finalize the agreement with Mathematica and distribute the software to all test institutions in partner countries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29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0868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Countries (in alphabetic order)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333133" cy="3145500"/>
          </a:xfrm>
        </p:spPr>
        <p:txBody>
          <a:bodyPr/>
          <a:lstStyle/>
          <a:p>
            <a:r>
              <a:rPr lang="en-US" dirty="0"/>
              <a:t>Austria</a:t>
            </a:r>
          </a:p>
          <a:p>
            <a:pPr lvl="1"/>
            <a:r>
              <a:rPr lang="en-US" sz="2000" dirty="0"/>
              <a:t>UMIT – </a:t>
            </a:r>
            <a:r>
              <a:rPr lang="en-GB" sz="2000" dirty="0"/>
              <a:t>Private </a:t>
            </a:r>
            <a:r>
              <a:rPr lang="en-GB" sz="2000" dirty="0" err="1"/>
              <a:t>Universitat</a:t>
            </a:r>
            <a:r>
              <a:rPr lang="en-GB" sz="2000" dirty="0"/>
              <a:t> </a:t>
            </a:r>
            <a:r>
              <a:rPr lang="en-GB" sz="2000" dirty="0" err="1"/>
              <a:t>fuer</a:t>
            </a:r>
            <a:r>
              <a:rPr lang="en-GB" sz="2000" dirty="0"/>
              <a:t> </a:t>
            </a:r>
            <a:r>
              <a:rPr lang="en-GB" sz="2000" dirty="0" err="1"/>
              <a:t>Gesundheitswissenschaften</a:t>
            </a:r>
            <a:r>
              <a:rPr lang="en-US" sz="2000" dirty="0"/>
              <a:t>)</a:t>
            </a:r>
          </a:p>
          <a:p>
            <a:r>
              <a:rPr lang="en-US" dirty="0"/>
              <a:t>Czech Republic</a:t>
            </a:r>
          </a:p>
          <a:p>
            <a:pPr lvl="1"/>
            <a:r>
              <a:rPr lang="en-US" sz="2000" dirty="0"/>
              <a:t>CTU – </a:t>
            </a:r>
            <a:r>
              <a:rPr lang="pl-PL" sz="2000" dirty="0"/>
              <a:t>Ceske Vysoke Uceni Technicke v Praze</a:t>
            </a:r>
            <a:endParaRPr lang="en-US" sz="2000" dirty="0"/>
          </a:p>
          <a:p>
            <a:r>
              <a:rPr lang="en-US" dirty="0"/>
              <a:t>Denmark</a:t>
            </a:r>
          </a:p>
          <a:p>
            <a:pPr lvl="1"/>
            <a:r>
              <a:rPr lang="en-US" sz="2000" dirty="0"/>
              <a:t>AAU – </a:t>
            </a:r>
            <a:r>
              <a:rPr lang="en-GB" sz="2000" dirty="0"/>
              <a:t>Aalborg </a:t>
            </a:r>
            <a:r>
              <a:rPr lang="en-GB" sz="2000" dirty="0" err="1"/>
              <a:t>Universitet</a:t>
            </a:r>
            <a:r>
              <a:rPr lang="en-GB" sz="2000" dirty="0"/>
              <a:t> </a:t>
            </a:r>
          </a:p>
          <a:p>
            <a:pPr lv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713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4. </a:t>
            </a:r>
            <a:r>
              <a:rPr lang="en-GB" b="1" dirty="0"/>
              <a:t>Setup online management tools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January 2019</a:t>
            </a:r>
            <a:endParaRPr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5. Form </a:t>
            </a:r>
            <a:r>
              <a:rPr lang="en-US" b="1" dirty="0"/>
              <a:t>agreements between the different institutions</a:t>
            </a:r>
            <a:endParaRPr lang="en" b="1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January 2019 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6. </a:t>
            </a:r>
            <a:r>
              <a:rPr lang="en-US" b="1" dirty="0"/>
              <a:t>Mobility grants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" dirty="0"/>
              <a:t>By February 2019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Apply for Erasmus Mobility grants for 2020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30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97369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7. Semi-annual internal report #1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April 2019 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8. Coordinator manual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By May 2019</a:t>
            </a:r>
          </a:p>
          <a:p>
            <a:pPr marL="0" lvl="0" indent="0">
              <a:buNone/>
            </a:pPr>
            <a:r>
              <a:rPr lang="en" dirty="0"/>
              <a:t> 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9. Semi-annual internal report #2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November 2019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10. </a:t>
            </a:r>
            <a:r>
              <a:rPr lang="en-US" b="1" dirty="0"/>
              <a:t>Progress report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" dirty="0"/>
              <a:t>By November 2019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Progress report to the EACEA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31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7863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11. Semi-annual internal report #3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April 2020 </a:t>
            </a:r>
          </a:p>
          <a:p>
            <a:pPr marL="0" lvl="0" indent="0">
              <a:buNone/>
            </a:pPr>
            <a:r>
              <a:rPr lang="en" b="1" dirty="0"/>
              <a:t>12. Semi-annual internal report #4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November 2020 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13. </a:t>
            </a:r>
            <a:r>
              <a:rPr lang="en-US" b="1" dirty="0"/>
              <a:t>Mobility grants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By February 2021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Apply for Erasmus Mobility grants for 2021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14. Semi-annual internal report #5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April 2021 </a:t>
            </a:r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32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797309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15. Final Report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By November 2021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Final </a:t>
            </a:r>
            <a:r>
              <a:rPr lang="en-GB" dirty="0"/>
              <a:t>report to the EACEA</a:t>
            </a:r>
            <a:endParaRPr lang="en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16. </a:t>
            </a:r>
            <a:r>
              <a:rPr lang="en-US" b="1" dirty="0"/>
              <a:t>External audit report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By November 2021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6144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Management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34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12" y="1644340"/>
            <a:ext cx="8898879" cy="25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46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Quality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35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5.3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964646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Quality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1. Performance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Quality of ITEM's management and collaboration</a:t>
            </a:r>
            <a:endParaRPr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2. Educational material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Quality and completion of offline &amp; online educational material</a:t>
            </a:r>
            <a:endParaRPr lang="en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3. PBL and POPBL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Evaluation of the effectiveness of PBL and POPBL techniques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36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2786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Quality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4. Mobile educational devices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Assess the impact of mobile educational devices on students learning paths</a:t>
            </a:r>
            <a:endParaRPr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5. Tracking software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Effectiveness of tracking software</a:t>
            </a:r>
            <a:endParaRPr lang="en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6. Students who fall behind</a:t>
            </a:r>
            <a:endParaRPr b="1" dirty="0"/>
          </a:p>
          <a:p>
            <a:pPr marL="114300" lvl="0" indent="0">
              <a:buNone/>
            </a:pPr>
            <a:r>
              <a:rPr lang="en-US" dirty="0"/>
              <a:t>Effectiveness of the methodology to deal with students who fall behind</a:t>
            </a:r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37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21878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Quality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7. Training workshops for students</a:t>
            </a:r>
            <a:endParaRPr b="1" dirty="0"/>
          </a:p>
          <a:p>
            <a:pPr marL="114300" lvl="0" indent="0">
              <a:buNone/>
            </a:pPr>
            <a:r>
              <a:rPr lang="en-US" dirty="0"/>
              <a:t>Evaluation of the quality of training workshops for students</a:t>
            </a:r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8. Training workshops for teachers</a:t>
            </a:r>
          </a:p>
          <a:p>
            <a:pPr marL="114300" lvl="0" indent="0">
              <a:buNone/>
            </a:pPr>
            <a:r>
              <a:rPr lang="en-US" dirty="0"/>
              <a:t>Evaluation of the quality of training workshops for teachers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9. Website</a:t>
            </a:r>
            <a:endParaRPr b="1" dirty="0"/>
          </a:p>
          <a:p>
            <a:pPr marL="114300" lvl="0" indent="0">
              <a:buNone/>
            </a:pPr>
            <a:r>
              <a:rPr lang="en-US" dirty="0"/>
              <a:t>Evaluation of project's website</a:t>
            </a:r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38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7619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Dissemination and Exploitation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39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5.4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6933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Countries (in alphabetic order)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333133" cy="3145500"/>
          </a:xfrm>
        </p:spPr>
        <p:txBody>
          <a:bodyPr/>
          <a:lstStyle/>
          <a:p>
            <a:r>
              <a:rPr lang="en-US" dirty="0"/>
              <a:t>Greece</a:t>
            </a:r>
          </a:p>
          <a:p>
            <a:pPr lvl="1"/>
            <a:r>
              <a:rPr lang="en-US" sz="2000" dirty="0"/>
              <a:t>TEI of Crete – Technological Educational Institute of Crete</a:t>
            </a:r>
          </a:p>
          <a:p>
            <a:r>
              <a:rPr lang="en-US" dirty="0"/>
              <a:t>Israel</a:t>
            </a:r>
          </a:p>
          <a:p>
            <a:pPr lvl="1"/>
            <a:r>
              <a:rPr lang="en-US" sz="2000" dirty="0"/>
              <a:t>HAC – Hadassah Academic College</a:t>
            </a:r>
          </a:p>
          <a:p>
            <a:pPr lvl="1"/>
            <a:r>
              <a:rPr lang="en-US" sz="2000" dirty="0"/>
              <a:t>HIT – Holon Institute of Technology</a:t>
            </a:r>
          </a:p>
          <a:p>
            <a:pPr lvl="1"/>
            <a:r>
              <a:rPr lang="en-US" sz="2000" dirty="0"/>
              <a:t>WIS – </a:t>
            </a:r>
            <a:r>
              <a:rPr lang="en-US" sz="2000" dirty="0" err="1"/>
              <a:t>Wiezmann</a:t>
            </a:r>
            <a:r>
              <a:rPr lang="en-US" sz="2000" dirty="0"/>
              <a:t> Institute of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45870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Ongoing Tasks – </a:t>
            </a:r>
            <a:r>
              <a:rPr lang="en-US" dirty="0"/>
              <a:t>Dissemination and Exploitation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1. Online presence</a:t>
            </a:r>
            <a:endParaRPr b="1" dirty="0"/>
          </a:p>
          <a:p>
            <a:pPr marL="114300" lvl="0" indent="0">
              <a:buNone/>
            </a:pPr>
            <a:r>
              <a:rPr lang="en-US" dirty="0"/>
              <a:t>Website, webpages and social media pages</a:t>
            </a:r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2. Newsletters</a:t>
            </a:r>
          </a:p>
          <a:p>
            <a:pPr marL="114300" lvl="0" indent="0">
              <a:buNone/>
            </a:pPr>
            <a:r>
              <a:rPr lang="en-US" dirty="0"/>
              <a:t>Electronic news letters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3. </a:t>
            </a:r>
            <a:r>
              <a:rPr lang="en-US" b="1" dirty="0"/>
              <a:t>Publications</a:t>
            </a:r>
            <a:endParaRPr b="1" dirty="0"/>
          </a:p>
          <a:p>
            <a:pPr marL="114300" lvl="0" indent="0">
              <a:buNone/>
            </a:pPr>
            <a:r>
              <a:rPr lang="en-US" dirty="0"/>
              <a:t>Publications in international educational events</a:t>
            </a:r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40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5018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1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Preparation (15.11.18–14.6.19)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41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5.5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69351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1 – Preparation (15.11.18 –14.6.19)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1. </a:t>
            </a:r>
            <a:r>
              <a:rPr lang="en-US" b="1" dirty="0"/>
              <a:t>Describe the topics to be integrated into the Linear Algebra and Calculus I curricula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2. </a:t>
            </a:r>
            <a:r>
              <a:rPr lang="en-US" b="1" dirty="0"/>
              <a:t>Describe the format by which teaching material in Linear Algebra and Calculus I will be presented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3. </a:t>
            </a:r>
            <a:r>
              <a:rPr lang="en-US" b="1" dirty="0"/>
              <a:t>Describe the methodology for measuring of baseline of mathematics knowledge and attitudes towards the subject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42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33424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1 – Preparation (15.11.18 –14.6.19)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4. </a:t>
            </a:r>
            <a:r>
              <a:rPr lang="en-US" b="1" dirty="0"/>
              <a:t>Describe the requirements from the software that helps to identify students at risk of falling behind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5. </a:t>
            </a:r>
            <a:r>
              <a:rPr lang="en-US" b="1" dirty="0"/>
              <a:t>Describe facilities in different institutions that can be built to help students that fall behind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6. </a:t>
            </a:r>
            <a:r>
              <a:rPr lang="en-US" b="1" dirty="0"/>
              <a:t>Decide on a platform and scope of visualizations, mobile tools and CAS usage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43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67317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2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Development (15.4.19–14.12.19)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47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5.6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846743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2 – Development (15.6.19 –14.12.19)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1. </a:t>
            </a:r>
            <a:r>
              <a:rPr lang="en-US" b="1" dirty="0"/>
              <a:t>Measure (a baseline of) mathematics knowledge and attitudes towards the subject in participating institutions (both students and teachers)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2. </a:t>
            </a:r>
            <a:r>
              <a:rPr lang="en-US" b="1" dirty="0"/>
              <a:t>Prepare teaching material to at least 60% of the topics identified in phase 1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3. </a:t>
            </a:r>
            <a:r>
              <a:rPr lang="en-US" b="1" dirty="0"/>
              <a:t>Prepare the first version of the teaching guide to teachers who use the material developed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48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838024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2 – Development (15.6.19 –14.12.19)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4. </a:t>
            </a:r>
            <a:r>
              <a:rPr lang="en-US" b="1" dirty="0"/>
              <a:t>Arrange and conduct the first workshop on applying PBL and POPBL techniques, as well as other project specific guidelines and recommendations (at AAU in Denmark)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5. </a:t>
            </a:r>
            <a:r>
              <a:rPr lang="en-US" b="1" dirty="0"/>
              <a:t>Prepare automated frequent testing for at least 60% of the topics identified in phase 1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6. </a:t>
            </a:r>
            <a:r>
              <a:rPr lang="en-US" b="1" dirty="0"/>
              <a:t>Prepare visualizations, mobile tools and CAS for at least 40% of the topics identified in phase 1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49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77775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2 – Development (15.6.19 –14.12.19)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7. </a:t>
            </a:r>
            <a:r>
              <a:rPr lang="en-US" b="1" dirty="0"/>
              <a:t>Develop a prototype of the software that helps to early identify students who fall behind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8. </a:t>
            </a:r>
            <a:r>
              <a:rPr lang="en-US" b="1" dirty="0"/>
              <a:t>Write the first version of the student manual on how to study math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9. </a:t>
            </a:r>
            <a:r>
              <a:rPr lang="en-US" b="1" dirty="0"/>
              <a:t>Prepare the material for students who lack prior knowledge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50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88748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2 – Development (15.6.19 –14.12.19)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10. </a:t>
            </a:r>
            <a:r>
              <a:rPr lang="en-US" b="1" dirty="0"/>
              <a:t>Prepare a methodology on how to deal with students who fall behind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11. </a:t>
            </a:r>
            <a:r>
              <a:rPr lang="en-US" b="1" dirty="0"/>
              <a:t>Put all the material developed on a Moodle Asynchronous platform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51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65966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3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45779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Development II, Alpha (15.12.19–14.6.20)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5.7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2827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Countries (in alphabetic order)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333133" cy="3145500"/>
          </a:xfrm>
        </p:spPr>
        <p:txBody>
          <a:bodyPr/>
          <a:lstStyle/>
          <a:p>
            <a:r>
              <a:rPr lang="en-US" dirty="0"/>
              <a:t>Kosovo</a:t>
            </a:r>
          </a:p>
          <a:p>
            <a:pPr lvl="1"/>
            <a:r>
              <a:rPr lang="en-US" sz="2000" dirty="0"/>
              <a:t>NSK – N. Sh. </a:t>
            </a:r>
            <a:r>
              <a:rPr lang="en-US" sz="2000" dirty="0" err="1"/>
              <a:t>Kolegji</a:t>
            </a:r>
            <a:r>
              <a:rPr lang="en-US" sz="2000" dirty="0"/>
              <a:t> Aga </a:t>
            </a:r>
            <a:r>
              <a:rPr lang="en-US" sz="2000" dirty="0" err="1"/>
              <a:t>Xhite</a:t>
            </a:r>
            <a:endParaRPr lang="en-US" sz="2000" dirty="0"/>
          </a:p>
          <a:p>
            <a:pPr lvl="1"/>
            <a:r>
              <a:rPr lang="en-US" sz="2000" dirty="0" err="1"/>
              <a:t>UoM</a:t>
            </a:r>
            <a:r>
              <a:rPr lang="en-US" sz="2000" dirty="0"/>
              <a:t> – University of </a:t>
            </a:r>
            <a:r>
              <a:rPr lang="en-US" sz="2000" dirty="0" err="1"/>
              <a:t>Mitrovica</a:t>
            </a:r>
            <a:r>
              <a:rPr lang="en-US" sz="2000" dirty="0"/>
              <a:t> "</a:t>
            </a:r>
            <a:r>
              <a:rPr lang="en-US" sz="2000" dirty="0" err="1"/>
              <a:t>isa</a:t>
            </a:r>
            <a:r>
              <a:rPr lang="en-US" sz="2000" dirty="0"/>
              <a:t> </a:t>
            </a:r>
            <a:r>
              <a:rPr lang="en-US" sz="2000" dirty="0" err="1"/>
              <a:t>Boletini</a:t>
            </a:r>
            <a:r>
              <a:rPr lang="en-US" sz="2000" dirty="0"/>
              <a:t>“</a:t>
            </a:r>
          </a:p>
          <a:p>
            <a:pPr lvl="1"/>
            <a:r>
              <a:rPr lang="en-US" sz="2000" dirty="0" err="1"/>
              <a:t>UoP</a:t>
            </a:r>
            <a:r>
              <a:rPr lang="en-US" sz="2000" dirty="0"/>
              <a:t> – University of </a:t>
            </a:r>
            <a:r>
              <a:rPr lang="en-US" sz="2000" dirty="0" err="1"/>
              <a:t>Prishtina</a:t>
            </a:r>
            <a:endParaRPr lang="en-US" sz="2000" dirty="0"/>
          </a:p>
          <a:p>
            <a:r>
              <a:rPr lang="en-US" dirty="0"/>
              <a:t>North Macedonia</a:t>
            </a:r>
          </a:p>
          <a:p>
            <a:pPr lvl="1"/>
            <a:r>
              <a:rPr lang="en-US" sz="2000" dirty="0"/>
              <a:t>UKIM – Ss. Cyril and Methodius University in Skopje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055987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617347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3 – Development II, Alpha (15.12.19–14.6.20)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1. </a:t>
            </a:r>
            <a:r>
              <a:rPr lang="en-US" b="1" dirty="0"/>
              <a:t>Perform the first implementation (alpha test) of the methodology in three sites: one in Kosovo, one in Uzbekistan and one in Israel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2. </a:t>
            </a:r>
            <a:r>
              <a:rPr lang="en-US" b="1" dirty="0"/>
              <a:t>Assess the implementation of the alpha test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3. </a:t>
            </a:r>
            <a:r>
              <a:rPr lang="en-US" b="1" dirty="0"/>
              <a:t>Another baseline measurement of mathematics knowledge and attitudes towards the subject in participating institutions (both students and teachers)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3811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617347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3 – Development II, Alpha (15.12.19–14.6.20)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4. </a:t>
            </a:r>
            <a:r>
              <a:rPr lang="en-US" b="1" dirty="0"/>
              <a:t>Measure the attitudes mathematics knowledge and attitudes towards the subject in the alpha test sites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5. </a:t>
            </a:r>
            <a:r>
              <a:rPr lang="en-US" b="1" dirty="0"/>
              <a:t>Prepare teaching material for all the topics identified in phase 1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6. </a:t>
            </a:r>
            <a:r>
              <a:rPr lang="en-US" b="1" dirty="0"/>
              <a:t>Arrange the second workshop on applying PBL and POPBL techniques, as well as other project specific guidelines and recommendations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54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352483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617347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3 – Development II, Alpha (15.12.19–14.6.20)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7. </a:t>
            </a:r>
            <a:r>
              <a:rPr lang="en-US" b="1" dirty="0"/>
              <a:t>Prepare automated frequent testing for all the topics identified in phase 1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8. </a:t>
            </a:r>
            <a:r>
              <a:rPr lang="en-US" b="1" dirty="0"/>
              <a:t>Prepare visualizations, mobile tools and CAS for all the topics identified in phase 1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9. </a:t>
            </a:r>
            <a:r>
              <a:rPr lang="en-US" b="1" dirty="0"/>
              <a:t>Test the implementation of the software that helps to early identify students who fall behind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55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82345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617347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3 – Development II, Alpha (15.12.19–14.6.20)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he-IL" b="1" dirty="0"/>
              <a:t>10</a:t>
            </a:r>
            <a:r>
              <a:rPr lang="en" b="1" dirty="0"/>
              <a:t>. </a:t>
            </a:r>
            <a:r>
              <a:rPr lang="en-US" b="1" dirty="0"/>
              <a:t>Prepare the material for students who lack prior knowledge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11. </a:t>
            </a:r>
            <a:r>
              <a:rPr lang="en-US" b="1" dirty="0"/>
              <a:t>Participate in an Erasmus Week, held by TEI Crete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12. </a:t>
            </a:r>
            <a:r>
              <a:rPr lang="en-US" b="1" dirty="0"/>
              <a:t>Put all the material developed on a Moodle Asynchronous platform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56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354535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4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45779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Prepare for full implementation (15.6.20–14.8.20)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57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5.8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771604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4 – Prepare for full implementation (15.6.20–14.8.20)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1. </a:t>
            </a:r>
            <a:r>
              <a:rPr lang="en-US" b="1" dirty="0"/>
              <a:t>Update the teaching material based on the alpha test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2. </a:t>
            </a:r>
            <a:r>
              <a:rPr lang="en-US" b="1" dirty="0"/>
              <a:t>Update the teachers' manual based on the alpha test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3. </a:t>
            </a:r>
            <a:r>
              <a:rPr lang="en-US" b="1" dirty="0"/>
              <a:t>Update the students' manual based on the alpha test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58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137528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4 – Prepare for full implementation (15.6.20–14.8.20)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4. </a:t>
            </a:r>
            <a:r>
              <a:rPr lang="en-US" b="1" dirty="0"/>
              <a:t>Update the frequent testing material based on the alpha test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5. Update visualizations, mobile tools and CAS based on the alpha test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6. Update the software that helps to early identify students who fall behind based on the alpha test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59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52923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4 – Prepare for full implementation (15.6.20–14.8.20)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7. Deploy the software that helps to early identify students who fall behind on all test sites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8. Update the material for students who lack prior knowledge based on the alpha test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9. Update the methodology on how to deal with students who fall behind based on the alpha test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60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30376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4 – Prepare for full implementation (15.6.20–14.8.20)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10. Update the material for students who lack prior knowledge based on the alpha test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11. Conduct the second workshop on applying PBL and POPBL techniques, as well as other project specific guidelines and recommendations (in Sweden)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12. Conduct the first workshop on teaching mathematics (in Austria)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61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7043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5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45779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Full implementation (15.8.20–14.6.21)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5.9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19755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Countries (in alphabetic order)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333133" cy="3145500"/>
          </a:xfrm>
        </p:spPr>
        <p:txBody>
          <a:bodyPr/>
          <a:lstStyle/>
          <a:p>
            <a:r>
              <a:rPr lang="en-US" dirty="0"/>
              <a:t>Spain</a:t>
            </a:r>
          </a:p>
          <a:p>
            <a:pPr lvl="1"/>
            <a:r>
              <a:rPr lang="en-US" sz="2000" dirty="0"/>
              <a:t>ULL – University of La Laguna</a:t>
            </a:r>
          </a:p>
          <a:p>
            <a:r>
              <a:rPr lang="en-US" sz="2000" dirty="0"/>
              <a:t>Sweden</a:t>
            </a:r>
          </a:p>
          <a:p>
            <a:pPr lvl="1"/>
            <a:r>
              <a:rPr lang="en-US" sz="2000" dirty="0"/>
              <a:t>KSU – </a:t>
            </a:r>
            <a:r>
              <a:rPr lang="en-US" sz="2000" dirty="0" err="1"/>
              <a:t>Karlstads</a:t>
            </a:r>
            <a:r>
              <a:rPr lang="en-US" sz="2000" dirty="0"/>
              <a:t> </a:t>
            </a:r>
            <a:r>
              <a:rPr lang="en-US" sz="2000" dirty="0" err="1"/>
              <a:t>Universitet</a:t>
            </a:r>
            <a:endParaRPr lang="en-US" sz="2000" dirty="0"/>
          </a:p>
          <a:p>
            <a:r>
              <a:rPr lang="en-US" sz="2000" dirty="0"/>
              <a:t>Uzbekistan</a:t>
            </a:r>
          </a:p>
          <a:p>
            <a:pPr lvl="1"/>
            <a:r>
              <a:rPr lang="en-US" sz="2000" dirty="0"/>
              <a:t>KEEI – </a:t>
            </a:r>
            <a:r>
              <a:rPr lang="en-US" sz="2000" dirty="0" err="1"/>
              <a:t>Karshi</a:t>
            </a:r>
            <a:r>
              <a:rPr lang="en-US" sz="2000" dirty="0"/>
              <a:t> Engineering Economic Institute</a:t>
            </a:r>
          </a:p>
          <a:p>
            <a:pPr lvl="1"/>
            <a:r>
              <a:rPr lang="en-US" sz="2000" dirty="0" err="1"/>
              <a:t>NUUz</a:t>
            </a:r>
            <a:r>
              <a:rPr lang="en-US" sz="2000" dirty="0"/>
              <a:t> – National University of Uzbekistan</a:t>
            </a:r>
            <a:endParaRPr lang="en-US" dirty="0"/>
          </a:p>
          <a:p>
            <a:pPr lvl="1"/>
            <a:r>
              <a:rPr lang="en-US" sz="2000" dirty="0"/>
              <a:t>TUIT – Tashkent University of Information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20048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5 – Full implementation (15.8.20–14.6.21)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1. </a:t>
            </a:r>
            <a:r>
              <a:rPr lang="en-US" b="1" dirty="0"/>
              <a:t>Full implementation in all test sites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2. Assess the implementation of the full implementation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3. Another baseline measurement of mathematics knowledge and attitudes towards the subject in participating institutions (both students and teachers)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000310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5 – Full implementation (15.8.20–14.6.21)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4. Measure the attitudes mathematics knowledge and attitudes towards the subject in all the test sites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5. Participate in an Erasmus Week, held by TEI Crete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64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952659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Tasks: Phase 6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45779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/>
              <a:t>Project Finalization (15.6.21–14.11.21)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65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3" y="0"/>
            <a:ext cx="2978319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5.10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7054444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6 – Project Finalization (15.6.21–14.11.21)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1. Assess the performance of the project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2. Update the teaching material based on the full implementation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3. Update the teachers' manual based on the full implementation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66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99707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6 – Project Finalization (15.6.21–14.11.21)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4. Update the students' manual based on the full implementation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5. Update the frequent testing material based on the full implementation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6. Update visualizations, mobile tools and CAS based on the alpha test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67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465836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6 – Project Finalization (15.6.21–14.11.21)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7. Update the software that helps to early identify students who fall behind based on the full implementation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8. Update the material for students who lack prior knowledge based on the full implementation experience</a:t>
            </a:r>
            <a:endParaRPr lang="en-US" dirty="0"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9. Update the methodology on how to deal with students who fall behind based on the full implementation experience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68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33194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04333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Phase 6 – Project Finalization (15.6.21–14.11.21)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10. Update the material for students who lack prior knowledge based on the full implementation experience</a:t>
            </a:r>
            <a:endParaRPr lang="en-US" dirty="0"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dirty="0"/>
              <a:t>11. Conduct the second workshop on teaching mathematics (in Spain)</a:t>
            </a:r>
            <a:endParaRPr lang="en-US"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69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879244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Tasks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By Institution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70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0382324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TEI of Crete (Greece)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Coordination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Advice: 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28502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AAU (Denmark)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Training seminar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Teaching methodology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7666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Institutions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graphicFrame>
        <p:nvGraphicFramePr>
          <p:cNvPr id="7" name="Diagra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72830"/>
              </p:ext>
            </p:extLst>
          </p:nvPr>
        </p:nvGraphicFramePr>
        <p:xfrm>
          <a:off x="156621" y="1152046"/>
          <a:ext cx="8871162" cy="380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6726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CVUT (Czech Republic)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Teaching methodology document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Study guidelines for students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Preparing material for Training Seminar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58995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UKIM (North Macedonia)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Develop a prediction tool that tracks students at risk of falling behind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32969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UMIT (Austria)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a prediction tool that tracks students at risk of falling behind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Dissemination conference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32856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(Israel)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sz="2000" dirty="0"/>
              <a:t>WP Management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2000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2000" dirty="0"/>
              <a:t>Study guidelines for students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2000" dirty="0"/>
              <a:t>Advice: Develop a prediction tool that tracks students at risk of falling behind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2000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2000" dirty="0"/>
              <a:t>Test site 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452134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HAC (Israel)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Visualizations and CAS tools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49738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 (Israel)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Advice: Teaching methodology document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Develop tools for measuring project's performance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Advice: Study guidelines for students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05731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NUUz</a:t>
            </a:r>
            <a:r>
              <a:rPr lang="en-US" dirty="0"/>
              <a:t> (Uzbekistan)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07699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 (Uzbekistan)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39642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 (Uzbekistan)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13163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UoM</a:t>
            </a:r>
            <a:r>
              <a:rPr lang="en-US" dirty="0"/>
              <a:t> (Kosovo)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Visualizations and CAS tools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0824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Timeline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2018-2021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8677794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NSK (Kosovo)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Visualizations and CAS tools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74934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KSU (Sweden)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Training Seminar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Industry Meet up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Teaching methodology document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Advice: Visualizations and CAS tools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67606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ULL (Spain)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Industry perspective on problems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Teaching methodology document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Advice: Visualizations and CAS tools 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Advice: 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Dissemination conference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57316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UoP</a:t>
            </a:r>
            <a:r>
              <a:rPr lang="en-US" dirty="0"/>
              <a:t> (Kosovo)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Visualizations and CAS tools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08148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KEEI (Uzbekistan)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en-US" dirty="0"/>
              <a:t>Develop topics' material for Linear Algebra and Calculus 1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Automate tests and practice problems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Material assisting to students who lack prior knowledge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/>
              <a:t>Test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78202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Phase Dev 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Suggestion for Discussion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88</a:t>
            </a:fld>
            <a:endParaRPr lang="en"/>
          </a:p>
        </p:txBody>
      </p:sp>
      <p:sp>
        <p:nvSpPr>
          <p:cNvPr id="5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7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56470438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#1: Detailed Syllabi. Led by: HAC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All test institutions</a:t>
            </a:r>
          </a:p>
          <a:p>
            <a:r>
              <a:rPr lang="en-US" dirty="0"/>
              <a:t>Deadline: end of March</a:t>
            </a:r>
          </a:p>
          <a:p>
            <a:pPr lvl="1"/>
            <a:r>
              <a:rPr lang="en-US" sz="2000" dirty="0"/>
              <a:t>Provide the syllabi of the courses in all test institutions – what topics are included</a:t>
            </a:r>
          </a:p>
          <a:p>
            <a:pPr lvl="1"/>
            <a:r>
              <a:rPr lang="en-US" sz="2000" dirty="0"/>
              <a:t>Example of final exams</a:t>
            </a:r>
          </a:p>
          <a:p>
            <a:pPr lvl="1"/>
            <a:r>
              <a:rPr lang="en-US" sz="2000" dirty="0"/>
              <a:t>Courses in which mathematics is applied</a:t>
            </a:r>
          </a:p>
          <a:p>
            <a:pPr lvl="1"/>
            <a:r>
              <a:rPr lang="en-US" sz="2000" dirty="0"/>
              <a:t>Failure rates, dropouts rate,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83797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#2: Deliverable Template. Led by  HIT, TEI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endParaRPr lang="en-US" dirty="0"/>
          </a:p>
          <a:p>
            <a:r>
              <a:rPr lang="en-US" dirty="0"/>
              <a:t>Develop a template of how a deliverable of a topic would look like</a:t>
            </a:r>
          </a:p>
          <a:p>
            <a:pPr lvl="1"/>
            <a:r>
              <a:rPr lang="en-US" sz="2000" dirty="0"/>
              <a:t>What material should be included?</a:t>
            </a:r>
          </a:p>
          <a:p>
            <a:pPr lvl="1"/>
            <a:r>
              <a:rPr lang="en-US" sz="2000" dirty="0"/>
              <a:t>What format it is going to have?</a:t>
            </a:r>
          </a:p>
          <a:p>
            <a:pPr lvl="1"/>
            <a:r>
              <a:rPr lang="en-US" sz="2000" dirty="0"/>
              <a:t>Supporting material to be included</a:t>
            </a:r>
          </a:p>
          <a:p>
            <a:pPr lvl="1"/>
            <a:r>
              <a:rPr lang="en-US" sz="2000" dirty="0"/>
              <a:t>Show by example</a:t>
            </a:r>
          </a:p>
          <a:p>
            <a:pPr lvl="1"/>
            <a:r>
              <a:rPr lang="en-US" sz="2000" dirty="0"/>
              <a:t>Based on the principles of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5159507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#3: Suggesting Problems, Led by FINKI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All except WIS</a:t>
            </a:r>
          </a:p>
          <a:p>
            <a:r>
              <a:rPr lang="en-US" dirty="0"/>
              <a:t>Think about problems relevant to each one of the courses</a:t>
            </a:r>
          </a:p>
          <a:p>
            <a:pPr lvl="1"/>
            <a:r>
              <a:rPr lang="en-US" sz="2000" dirty="0"/>
              <a:t>Calculus 1 for Electrical Engineering</a:t>
            </a:r>
          </a:p>
          <a:p>
            <a:pPr lvl="1"/>
            <a:r>
              <a:rPr lang="en-US" sz="2000" dirty="0"/>
              <a:t>Calculus 1 for Computer Science</a:t>
            </a:r>
          </a:p>
          <a:p>
            <a:pPr lvl="1"/>
            <a:r>
              <a:rPr lang="en-US" sz="2000" dirty="0"/>
              <a:t>Linear Algebra for Electrical Engineering</a:t>
            </a:r>
          </a:p>
          <a:p>
            <a:pPr lvl="1"/>
            <a:r>
              <a:rPr lang="en-US" sz="2000" dirty="0"/>
              <a:t>Linear Algebra for Computer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25431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#4: Students who Fall Behind, Led by CTU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All test institutions</a:t>
            </a:r>
          </a:p>
          <a:p>
            <a:r>
              <a:rPr lang="en-US" dirty="0"/>
              <a:t>Describe facilities in different institutions that can be built to help students that fall behind</a:t>
            </a:r>
          </a:p>
          <a:p>
            <a:r>
              <a:rPr lang="en-US" dirty="0"/>
              <a:t>Strategies to deal with students who fall behind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938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Stages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1820842"/>
              </p:ext>
            </p:extLst>
          </p:nvPr>
        </p:nvGraphicFramePr>
        <p:xfrm>
          <a:off x="191637" y="723107"/>
          <a:ext cx="86081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90913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#5: Tracking Software. Led by </a:t>
            </a:r>
            <a:r>
              <a:rPr lang="en-US" dirty="0" err="1"/>
              <a:t>Universum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</a:t>
            </a:r>
            <a:r>
              <a:rPr lang="en-US" dirty="0" err="1"/>
              <a:t>Universum</a:t>
            </a:r>
            <a:r>
              <a:rPr lang="en-US" dirty="0"/>
              <a:t>, FINKI, UMIT, HIT, TEI, ULL</a:t>
            </a:r>
          </a:p>
          <a:p>
            <a:r>
              <a:rPr lang="en-US" dirty="0"/>
              <a:t>Describe the requirements from the software that helps to identify students at risk of falling behind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39053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#6: Local Context. Led by UMIT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Background for teaching manual</a:t>
            </a:r>
          </a:p>
          <a:p>
            <a:r>
              <a:rPr lang="en-US" dirty="0"/>
              <a:t>Participants: UMIT, CTU, ULL, AAU</a:t>
            </a:r>
          </a:p>
          <a:p>
            <a:r>
              <a:rPr lang="en-US" dirty="0"/>
              <a:t>Timeline:</a:t>
            </a:r>
          </a:p>
          <a:p>
            <a:pPr lvl="1"/>
            <a:r>
              <a:rPr lang="en-US" dirty="0"/>
              <a:t>Questionnaire by the end of March</a:t>
            </a:r>
          </a:p>
          <a:p>
            <a:pPr lvl="1"/>
            <a:r>
              <a:rPr lang="en-US" dirty="0"/>
              <a:t>Answers by the end of April</a:t>
            </a:r>
          </a:p>
          <a:p>
            <a:pPr lvl="1"/>
            <a:r>
              <a:rPr lang="en-US" dirty="0"/>
              <a:t>Report by the end of May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76443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#6: Local Context. Led by UMIT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Background for the teaching manual</a:t>
            </a:r>
          </a:p>
          <a:p>
            <a:pPr lvl="1"/>
            <a:r>
              <a:rPr lang="en-US" sz="2000" dirty="0"/>
              <a:t>Learning philosophies in different institutions</a:t>
            </a:r>
          </a:p>
          <a:p>
            <a:pPr lvl="1"/>
            <a:r>
              <a:rPr lang="en-US" sz="2000" dirty="0"/>
              <a:t>Cultural background in test institutions</a:t>
            </a:r>
          </a:p>
          <a:p>
            <a:pPr lvl="1"/>
            <a:r>
              <a:rPr lang="en-US" sz="2000" dirty="0"/>
              <a:t>Challenges in different countries</a:t>
            </a:r>
          </a:p>
          <a:p>
            <a:pPr lvl="1"/>
            <a:r>
              <a:rPr lang="en-US" sz="2000" dirty="0"/>
              <a:t>Ethical regulations in each test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044084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#7: Tools. Led by ULL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ULL, test institutions</a:t>
            </a:r>
          </a:p>
          <a:p>
            <a:r>
              <a:rPr lang="en-US" dirty="0"/>
              <a:t>Decide on a platform and scope of visualizations, mobile tools and CAS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797313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#8: Quality. Led by WIS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Participants: WIS, UMIT, AAU, ULL, CTU</a:t>
            </a:r>
          </a:p>
          <a:p>
            <a:r>
              <a:rPr lang="en-US" dirty="0"/>
              <a:t>Decide on how to measure the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9070328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2964</Words>
  <Application>Microsoft Office PowerPoint</Application>
  <PresentationFormat>On-screen Show (16:9)</PresentationFormat>
  <Paragraphs>543</Paragraphs>
  <Slides>94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94</vt:i4>
      </vt:variant>
    </vt:vector>
  </HeadingPairs>
  <TitlesOfParts>
    <vt:vector size="96" baseType="lpstr">
      <vt:lpstr>Salerio template</vt:lpstr>
      <vt:lpstr>1_Salerio template</vt:lpstr>
      <vt:lpstr>ITEM –  Proposal Summary</vt:lpstr>
      <vt:lpstr>Participants</vt:lpstr>
      <vt:lpstr>Countries (in alphabetic order)</vt:lpstr>
      <vt:lpstr>Countries (in alphabetic order)</vt:lpstr>
      <vt:lpstr>Countries (in alphabetic order)</vt:lpstr>
      <vt:lpstr>Countries (in alphabetic order)</vt:lpstr>
      <vt:lpstr>Test Institutions</vt:lpstr>
      <vt:lpstr>Timeline</vt:lpstr>
      <vt:lpstr>Project Stages</vt:lpstr>
      <vt:lpstr>Project Timeline</vt:lpstr>
      <vt:lpstr>Key Principles</vt:lpstr>
      <vt:lpstr>Key Principles</vt:lpstr>
      <vt:lpstr>Key Principles</vt:lpstr>
      <vt:lpstr>Key Principles</vt:lpstr>
      <vt:lpstr>Key Principles</vt:lpstr>
      <vt:lpstr>Key Principles</vt:lpstr>
      <vt:lpstr>Key Principles</vt:lpstr>
      <vt:lpstr>Key Principles</vt:lpstr>
      <vt:lpstr>Scope</vt:lpstr>
      <vt:lpstr>Scope of the ITEM Project</vt:lpstr>
      <vt:lpstr>Scope of the ITEM Project</vt:lpstr>
      <vt:lpstr>Tasks</vt:lpstr>
      <vt:lpstr>Major Tasks</vt:lpstr>
      <vt:lpstr>Curricula</vt:lpstr>
      <vt:lpstr>Supporting Methodology Documents</vt:lpstr>
      <vt:lpstr>Supporting Software</vt:lpstr>
      <vt:lpstr>Meetings</vt:lpstr>
      <vt:lpstr>Tasks</vt:lpstr>
      <vt:lpstr>Ongoing Tasks – Management</vt:lpstr>
      <vt:lpstr>Ongoing Tasks – Management</vt:lpstr>
      <vt:lpstr>Ongoing Tasks – Management</vt:lpstr>
      <vt:lpstr>Ongoing Tasks – Management</vt:lpstr>
      <vt:lpstr>Ongoing Tasks – Management</vt:lpstr>
      <vt:lpstr>Ongoing Tasks – Management</vt:lpstr>
      <vt:lpstr>Tasks</vt:lpstr>
      <vt:lpstr>Ongoing Tasks – Quality</vt:lpstr>
      <vt:lpstr>Ongoing Tasks – Quality</vt:lpstr>
      <vt:lpstr>Ongoing Tasks – Quality</vt:lpstr>
      <vt:lpstr>Tasks</vt:lpstr>
      <vt:lpstr>Ongoing Tasks – Dissemination and Exploitation</vt:lpstr>
      <vt:lpstr>Tasks: Phase 1</vt:lpstr>
      <vt:lpstr>Phase 1 – Preparation (15.11.18 –14.6.19)</vt:lpstr>
      <vt:lpstr>Phase 1 – Preparation (15.11.18 –14.6.19)</vt:lpstr>
      <vt:lpstr>Tasks: Phase 2</vt:lpstr>
      <vt:lpstr>Phase 2 – Development (15.6.19 –14.12.19)</vt:lpstr>
      <vt:lpstr>Phase 2 – Development (15.6.19 –14.12.19)</vt:lpstr>
      <vt:lpstr>Phase 2 – Development (15.6.19 –14.12.19)</vt:lpstr>
      <vt:lpstr>Phase 2 – Development (15.6.19 –14.12.19)</vt:lpstr>
      <vt:lpstr>Tasks: Phase 3</vt:lpstr>
      <vt:lpstr>Phase 3 – Development II, Alpha (15.12.19–14.6.20)</vt:lpstr>
      <vt:lpstr>Phase 3 – Development II, Alpha (15.12.19–14.6.20)</vt:lpstr>
      <vt:lpstr>Phase 3 – Development II, Alpha (15.12.19–14.6.20)</vt:lpstr>
      <vt:lpstr>Phase 3 – Development II, Alpha (15.12.19–14.6.20)</vt:lpstr>
      <vt:lpstr>Tasks: Phase 4</vt:lpstr>
      <vt:lpstr>Phase 4 – Prepare for full implementation (15.6.20–14.8.20)</vt:lpstr>
      <vt:lpstr>Phase 4 – Prepare for full implementation (15.6.20–14.8.20)</vt:lpstr>
      <vt:lpstr>Phase 4 – Prepare for full implementation (15.6.20–14.8.20)</vt:lpstr>
      <vt:lpstr>Phase 4 – Prepare for full implementation (15.6.20–14.8.20)</vt:lpstr>
      <vt:lpstr>Tasks: Phase 5</vt:lpstr>
      <vt:lpstr>Phase 5 – Full implementation (15.8.20–14.6.21)</vt:lpstr>
      <vt:lpstr>Phase 5 – Full implementation (15.8.20–14.6.21)</vt:lpstr>
      <vt:lpstr>Tasks: Phase 6</vt:lpstr>
      <vt:lpstr>Phase 6 – Project Finalization (15.6.21–14.11.21)</vt:lpstr>
      <vt:lpstr>Phase 6 – Project Finalization (15.6.21–14.11.21)</vt:lpstr>
      <vt:lpstr>Phase 6 – Project Finalization (15.6.21–14.11.21)</vt:lpstr>
      <vt:lpstr>Phase 6 – Project Finalization (15.6.21–14.11.21)</vt:lpstr>
      <vt:lpstr>Tasks</vt:lpstr>
      <vt:lpstr>TEI of Crete (Greece)</vt:lpstr>
      <vt:lpstr>AAU (Denmark)</vt:lpstr>
      <vt:lpstr>CVUT (Czech Republic)</vt:lpstr>
      <vt:lpstr>UKIM (North Macedonia)</vt:lpstr>
      <vt:lpstr>UMIT (Austria)</vt:lpstr>
      <vt:lpstr>HIT (Israel)</vt:lpstr>
      <vt:lpstr>HAC (Israel)</vt:lpstr>
      <vt:lpstr>WIS (Israel)</vt:lpstr>
      <vt:lpstr>NUUz (Uzbekistan)</vt:lpstr>
      <vt:lpstr>TUIT (Uzbekistan)</vt:lpstr>
      <vt:lpstr>TUIT (Uzbekistan)</vt:lpstr>
      <vt:lpstr>UoM (Kosovo)</vt:lpstr>
      <vt:lpstr>NSK (Kosovo)</vt:lpstr>
      <vt:lpstr>KSU (Sweden)</vt:lpstr>
      <vt:lpstr>ULL (Spain)</vt:lpstr>
      <vt:lpstr>UoP (Kosovo)</vt:lpstr>
      <vt:lpstr>KEEI (Uzbekistan)</vt:lpstr>
      <vt:lpstr>First Phase Dev </vt:lpstr>
      <vt:lpstr>Group #1: Detailed Syllabi. Led by: HAC</vt:lpstr>
      <vt:lpstr>Group #2: Deliverable Template. Led by  HIT, TEI</vt:lpstr>
      <vt:lpstr>Group #3: Suggesting Problems, Led by FINKI</vt:lpstr>
      <vt:lpstr>Group #4: Students who Fall Behind, Led by CTU</vt:lpstr>
      <vt:lpstr>Group #5: Tracking Software. Led by Universum</vt:lpstr>
      <vt:lpstr>Group #6: Local Context. Led by UMIT</vt:lpstr>
      <vt:lpstr>Group #6: Local Context. Led by UMIT</vt:lpstr>
      <vt:lpstr>Group #7: Tools. Led by ULL</vt:lpstr>
      <vt:lpstr>Group #8: Quality. Led by WIS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–  Proposal Summary</dc:title>
  <dc:creator>Administrator</dc:creator>
  <cp:lastModifiedBy/>
  <cp:revision>55</cp:revision>
  <dcterms:modified xsi:type="dcterms:W3CDTF">2019-05-05T06:46:27Z</dcterms:modified>
</cp:coreProperties>
</file>